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1" r:id="rId45"/>
    <p:sldId id="299" r:id="rId46"/>
    <p:sldId id="300" r:id="rId4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19"/>
  </p:normalViewPr>
  <p:slideViewPr>
    <p:cSldViewPr snapToGrid="0">
      <p:cViewPr varScale="1">
        <p:scale>
          <a:sx n="120" d="100"/>
          <a:sy n="120"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7" name="Shape 767"/>
          <p:cNvSpPr>
            <a:spLocks noGrp="1" noRot="1" noChangeAspect="1"/>
          </p:cNvSpPr>
          <p:nvPr>
            <p:ph type="sldImg"/>
          </p:nvPr>
        </p:nvSpPr>
        <p:spPr>
          <a:xfrm>
            <a:off x="1143000" y="685800"/>
            <a:ext cx="4572000" cy="3429000"/>
          </a:xfrm>
          <a:prstGeom prst="rect">
            <a:avLst/>
          </a:prstGeom>
        </p:spPr>
        <p:txBody>
          <a:bodyPr/>
          <a:lstStyle/>
          <a:p>
            <a:endParaRPr/>
          </a:p>
        </p:txBody>
      </p:sp>
      <p:sp>
        <p:nvSpPr>
          <p:cNvPr id="768" name="Shape 76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Helvetica Neue"/>
      </a:defRPr>
    </a:lvl1pPr>
    <a:lvl2pPr indent="228600" latinLnBrk="0">
      <a:defRPr sz="1200">
        <a:latin typeface="+mn-lt"/>
        <a:ea typeface="+mn-ea"/>
        <a:cs typeface="+mn-cs"/>
        <a:sym typeface="Helvetica Neue"/>
      </a:defRPr>
    </a:lvl2pPr>
    <a:lvl3pPr indent="457200" latinLnBrk="0">
      <a:defRPr sz="1200">
        <a:latin typeface="+mn-lt"/>
        <a:ea typeface="+mn-ea"/>
        <a:cs typeface="+mn-cs"/>
        <a:sym typeface="Helvetica Neue"/>
      </a:defRPr>
    </a:lvl3pPr>
    <a:lvl4pPr indent="685800" latinLnBrk="0">
      <a:defRPr sz="1200">
        <a:latin typeface="+mn-lt"/>
        <a:ea typeface="+mn-ea"/>
        <a:cs typeface="+mn-cs"/>
        <a:sym typeface="Helvetica Neue"/>
      </a:defRPr>
    </a:lvl4pPr>
    <a:lvl5pPr indent="914400" latinLnBrk="0">
      <a:defRPr sz="1200">
        <a:latin typeface="+mn-lt"/>
        <a:ea typeface="+mn-ea"/>
        <a:cs typeface="+mn-cs"/>
        <a:sym typeface="Helvetica Neue"/>
      </a:defRPr>
    </a:lvl5pPr>
    <a:lvl6pPr indent="1143000" latinLnBrk="0">
      <a:defRPr sz="1200">
        <a:latin typeface="+mn-lt"/>
        <a:ea typeface="+mn-ea"/>
        <a:cs typeface="+mn-cs"/>
        <a:sym typeface="Helvetica Neue"/>
      </a:defRPr>
    </a:lvl6pPr>
    <a:lvl7pPr indent="1371600" latinLnBrk="0">
      <a:defRPr sz="1200">
        <a:latin typeface="+mn-lt"/>
        <a:ea typeface="+mn-ea"/>
        <a:cs typeface="+mn-cs"/>
        <a:sym typeface="Helvetica Neue"/>
      </a:defRPr>
    </a:lvl7pPr>
    <a:lvl8pPr indent="1600200" latinLnBrk="0">
      <a:defRPr sz="1200">
        <a:latin typeface="+mn-lt"/>
        <a:ea typeface="+mn-ea"/>
        <a:cs typeface="+mn-cs"/>
        <a:sym typeface="Helvetica Neue"/>
      </a:defRPr>
    </a:lvl8pPr>
    <a:lvl9pPr indent="1828800" latinLnBrk="0">
      <a:defRPr sz="1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5" name="Rectangle"/>
          <p:cNvSpPr/>
          <p:nvPr/>
        </p:nvSpPr>
        <p:spPr>
          <a:xfrm>
            <a:off x="0" y="13678"/>
            <a:ext cx="12192480" cy="6858363"/>
          </a:xfrm>
          <a:prstGeom prst="rect">
            <a:avLst/>
          </a:prstGeom>
          <a:solidFill>
            <a:srgbClr val="0071BC"/>
          </a:solidFill>
          <a:ln w="6480">
            <a:solidFill>
              <a:srgbClr val="4371C4"/>
            </a:solidFill>
            <a:miter/>
          </a:ln>
        </p:spPr>
        <p:txBody>
          <a:bodyPr lIns="0" tIns="0" rIns="0" bIns="0"/>
          <a:lstStyle/>
          <a:p>
            <a:pPr>
              <a:defRPr>
                <a:latin typeface="Arial"/>
                <a:ea typeface="Arial"/>
                <a:cs typeface="Arial"/>
                <a:sym typeface="Arial"/>
              </a:defRPr>
            </a:pPr>
            <a:endParaRPr/>
          </a:p>
        </p:txBody>
      </p:sp>
      <p:sp>
        <p:nvSpPr>
          <p:cNvPr id="16" name="Rectangle"/>
          <p:cNvSpPr/>
          <p:nvPr/>
        </p:nvSpPr>
        <p:spPr>
          <a:xfrm>
            <a:off x="0" y="6272279"/>
            <a:ext cx="12192480" cy="599762"/>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sp>
        <p:nvSpPr>
          <p:cNvPr id="17" name="Line"/>
          <p:cNvSpPr/>
          <p:nvPr/>
        </p:nvSpPr>
        <p:spPr>
          <a:xfrm flipV="1">
            <a:off x="-1" y="6235200"/>
            <a:ext cx="12192482" cy="39962"/>
          </a:xfrm>
          <a:prstGeom prst="line">
            <a:avLst/>
          </a:prstGeom>
          <a:ln w="12600">
            <a:solidFill>
              <a:srgbClr val="FEF379"/>
            </a:solidFill>
            <a:miter/>
          </a:ln>
        </p:spPr>
        <p:txBody>
          <a:bodyPr lIns="45718" tIns="45718" rIns="45718" bIns="45718"/>
          <a:lstStyle/>
          <a:p>
            <a:endParaRPr/>
          </a:p>
        </p:txBody>
      </p:sp>
      <p:pic>
        <p:nvPicPr>
          <p:cNvPr id="18" name="image2.png" descr="image2.png"/>
          <p:cNvPicPr>
            <a:picLocks noChangeAspect="1"/>
          </p:cNvPicPr>
          <p:nvPr/>
        </p:nvPicPr>
        <p:blipFill>
          <a:blip r:embed="rId3"/>
          <a:stretch>
            <a:fillRect/>
          </a:stretch>
        </p:blipFill>
        <p:spPr>
          <a:xfrm>
            <a:off x="660239" y="1332358"/>
            <a:ext cx="2550243" cy="1404723"/>
          </a:xfrm>
          <a:prstGeom prst="rect">
            <a:avLst/>
          </a:prstGeom>
          <a:ln w="12700">
            <a:miter lim="400000"/>
          </a:ln>
        </p:spPr>
      </p:pic>
      <p:sp>
        <p:nvSpPr>
          <p:cNvPr id="19" name="Title Text"/>
          <p:cNvSpPr txBox="1">
            <a:spLocks noGrp="1"/>
          </p:cNvSpPr>
          <p:nvPr>
            <p:ph type="title"/>
          </p:nvPr>
        </p:nvSpPr>
        <p:spPr>
          <a:xfrm>
            <a:off x="609478" y="273598"/>
            <a:ext cx="10972443" cy="1144802"/>
          </a:xfrm>
          <a:prstGeom prst="rect">
            <a:avLst/>
          </a:prstGeom>
        </p:spPr>
        <p:txBody>
          <a:bodyPr>
            <a:normAutofit/>
          </a:bodyPr>
          <a:lstStyle/>
          <a:p>
            <a:r>
              <a:t>Title Text</a:t>
            </a:r>
          </a:p>
        </p:txBody>
      </p:sp>
      <p:sp>
        <p:nvSpPr>
          <p:cNvPr id="20" name="Body Level One…"/>
          <p:cNvSpPr txBox="1">
            <a:spLocks noGrp="1"/>
          </p:cNvSpPr>
          <p:nvPr>
            <p:ph type="body" idx="1"/>
          </p:nvPr>
        </p:nvSpPr>
        <p:spPr>
          <a:xfrm>
            <a:off x="609478" y="1604519"/>
            <a:ext cx="10972443" cy="397728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4 Content">
    <p:spTree>
      <p:nvGrpSpPr>
        <p:cNvPr id="1" name=""/>
        <p:cNvGrpSpPr/>
        <p:nvPr/>
      </p:nvGrpSpPr>
      <p:grpSpPr>
        <a:xfrm>
          <a:off x="0" y="0"/>
          <a:ext cx="0" cy="0"/>
          <a:chOff x="0" y="0"/>
          <a:chExt cx="0" cy="0"/>
        </a:xfrm>
      </p:grpSpPr>
      <p:sp>
        <p:nvSpPr>
          <p:cNvPr id="98" name="Title Text"/>
          <p:cNvSpPr txBox="1">
            <a:spLocks noGrp="1"/>
          </p:cNvSpPr>
          <p:nvPr>
            <p:ph type="title"/>
          </p:nvPr>
        </p:nvSpPr>
        <p:spPr>
          <a:xfrm>
            <a:off x="609478" y="273598"/>
            <a:ext cx="10972443" cy="1144802"/>
          </a:xfrm>
          <a:prstGeom prst="rect">
            <a:avLst/>
          </a:prstGeom>
        </p:spPr>
        <p:txBody>
          <a:bodyPr>
            <a:normAutofit/>
          </a:bodyPr>
          <a:lstStyle/>
          <a:p>
            <a:r>
              <a:t>Title Text</a:t>
            </a:r>
          </a:p>
        </p:txBody>
      </p:sp>
      <p:sp>
        <p:nvSpPr>
          <p:cNvPr id="99" name="Body Level One…"/>
          <p:cNvSpPr txBox="1">
            <a:spLocks noGrp="1"/>
          </p:cNvSpPr>
          <p:nvPr>
            <p:ph type="body" sz="quarter" idx="1"/>
          </p:nvPr>
        </p:nvSpPr>
        <p:spPr>
          <a:xfrm>
            <a:off x="609478" y="1604519"/>
            <a:ext cx="5354284" cy="1896842"/>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6 Content">
    <p:spTree>
      <p:nvGrpSpPr>
        <p:cNvPr id="1" name=""/>
        <p:cNvGrpSpPr/>
        <p:nvPr/>
      </p:nvGrpSpPr>
      <p:grpSpPr>
        <a:xfrm>
          <a:off x="0" y="0"/>
          <a:ext cx="0" cy="0"/>
          <a:chOff x="0" y="0"/>
          <a:chExt cx="0" cy="0"/>
        </a:xfrm>
      </p:grpSpPr>
      <p:sp>
        <p:nvSpPr>
          <p:cNvPr id="107" name="Title Text"/>
          <p:cNvSpPr txBox="1">
            <a:spLocks noGrp="1"/>
          </p:cNvSpPr>
          <p:nvPr>
            <p:ph type="title"/>
          </p:nvPr>
        </p:nvSpPr>
        <p:spPr>
          <a:xfrm>
            <a:off x="609478" y="273598"/>
            <a:ext cx="10972443" cy="1144802"/>
          </a:xfrm>
          <a:prstGeom prst="rect">
            <a:avLst/>
          </a:prstGeom>
        </p:spPr>
        <p:txBody>
          <a:bodyPr>
            <a:normAutofit/>
          </a:bodyPr>
          <a:lstStyle/>
          <a:p>
            <a:r>
              <a:t>Title Text</a:t>
            </a:r>
          </a:p>
        </p:txBody>
      </p:sp>
      <p:sp>
        <p:nvSpPr>
          <p:cNvPr id="108" name="Body Level One…"/>
          <p:cNvSpPr txBox="1">
            <a:spLocks noGrp="1"/>
          </p:cNvSpPr>
          <p:nvPr>
            <p:ph type="body" sz="quarter" idx="1"/>
          </p:nvPr>
        </p:nvSpPr>
        <p:spPr>
          <a:xfrm>
            <a:off x="609478" y="1604519"/>
            <a:ext cx="3533044" cy="1896842"/>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1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Blank Slide">
    <p:bg>
      <p:bgPr>
        <a:solidFill>
          <a:srgbClr val="0E487D"/>
        </a:solidFill>
        <a:effectLst/>
      </p:bgPr>
    </p:bg>
    <p:spTree>
      <p:nvGrpSpPr>
        <p:cNvPr id="1" name=""/>
        <p:cNvGrpSpPr/>
        <p:nvPr/>
      </p:nvGrpSpPr>
      <p:grpSpPr>
        <a:xfrm>
          <a:off x="0" y="0"/>
          <a:ext cx="0" cy="0"/>
          <a:chOff x="0" y="0"/>
          <a:chExt cx="0" cy="0"/>
        </a:xfrm>
      </p:grpSpPr>
      <p:sp>
        <p:nvSpPr>
          <p:cNvPr id="116" name="Rectangle"/>
          <p:cNvSpPr/>
          <p:nvPr/>
        </p:nvSpPr>
        <p:spPr>
          <a:xfrm>
            <a:off x="0" y="20520"/>
            <a:ext cx="12192480" cy="15800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sp>
        <p:nvSpPr>
          <p:cNvPr id="117" name="Line"/>
          <p:cNvSpPr/>
          <p:nvPr/>
        </p:nvSpPr>
        <p:spPr>
          <a:xfrm flipV="1">
            <a:off x="-1" y="1571038"/>
            <a:ext cx="12192482" cy="39962"/>
          </a:xfrm>
          <a:prstGeom prst="line">
            <a:avLst/>
          </a:prstGeom>
          <a:ln w="12600">
            <a:solidFill>
              <a:srgbClr val="FEF379"/>
            </a:solidFill>
            <a:miter/>
          </a:ln>
        </p:spPr>
        <p:txBody>
          <a:bodyPr lIns="45718" tIns="45718" rIns="45718" bIns="45718"/>
          <a:lstStyle/>
          <a:p>
            <a:endParaRPr/>
          </a:p>
        </p:txBody>
      </p:sp>
      <p:pic>
        <p:nvPicPr>
          <p:cNvPr id="118"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0E487D"/>
        </a:solidFill>
        <a:effectLst/>
      </p:bgPr>
    </p:bg>
    <p:spTree>
      <p:nvGrpSpPr>
        <p:cNvPr id="1" name=""/>
        <p:cNvGrpSpPr/>
        <p:nvPr/>
      </p:nvGrpSpPr>
      <p:grpSpPr>
        <a:xfrm>
          <a:off x="0" y="0"/>
          <a:ext cx="0" cy="0"/>
          <a:chOff x="0" y="0"/>
          <a:chExt cx="0" cy="0"/>
        </a:xfrm>
      </p:grpSpPr>
      <p:sp>
        <p:nvSpPr>
          <p:cNvPr id="126" name="Rectangle"/>
          <p:cNvSpPr/>
          <p:nvPr/>
        </p:nvSpPr>
        <p:spPr>
          <a:xfrm>
            <a:off x="0" y="20520"/>
            <a:ext cx="12192480" cy="15800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sp>
        <p:nvSpPr>
          <p:cNvPr id="127" name="Line"/>
          <p:cNvSpPr/>
          <p:nvPr/>
        </p:nvSpPr>
        <p:spPr>
          <a:xfrm flipV="1">
            <a:off x="-1" y="1571038"/>
            <a:ext cx="12192482" cy="39962"/>
          </a:xfrm>
          <a:prstGeom prst="line">
            <a:avLst/>
          </a:prstGeom>
          <a:ln w="12600">
            <a:solidFill>
              <a:srgbClr val="FEF379"/>
            </a:solidFill>
            <a:miter/>
          </a:ln>
        </p:spPr>
        <p:txBody>
          <a:bodyPr lIns="45718" tIns="45718" rIns="45718" bIns="45718"/>
          <a:lstStyle/>
          <a:p>
            <a:endParaRPr/>
          </a:p>
        </p:txBody>
      </p:sp>
      <p:pic>
        <p:nvPicPr>
          <p:cNvPr id="128"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129"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130" name="Body Level One…"/>
          <p:cNvSpPr txBox="1">
            <a:spLocks noGrp="1"/>
          </p:cNvSpPr>
          <p:nvPr>
            <p:ph type="body" idx="1"/>
          </p:nvPr>
        </p:nvSpPr>
        <p:spPr>
          <a:xfrm>
            <a:off x="609478" y="1604519"/>
            <a:ext cx="10972443" cy="3977283"/>
          </a:xfrm>
          <a:prstGeom prst="rect">
            <a:avLst/>
          </a:prstGeom>
        </p:spPr>
        <p:txBody>
          <a:bodyPr/>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Content">
    <p:bg>
      <p:bgPr>
        <a:solidFill>
          <a:srgbClr val="0E487D"/>
        </a:solidFill>
        <a:effectLst/>
      </p:bgPr>
    </p:bg>
    <p:spTree>
      <p:nvGrpSpPr>
        <p:cNvPr id="1" name=""/>
        <p:cNvGrpSpPr/>
        <p:nvPr/>
      </p:nvGrpSpPr>
      <p:grpSpPr>
        <a:xfrm>
          <a:off x="0" y="0"/>
          <a:ext cx="0" cy="0"/>
          <a:chOff x="0" y="0"/>
          <a:chExt cx="0" cy="0"/>
        </a:xfrm>
      </p:grpSpPr>
      <p:sp>
        <p:nvSpPr>
          <p:cNvPr id="138" name="Rectangle"/>
          <p:cNvSpPr/>
          <p:nvPr/>
        </p:nvSpPr>
        <p:spPr>
          <a:xfrm>
            <a:off x="0" y="20520"/>
            <a:ext cx="12192480" cy="15800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sp>
        <p:nvSpPr>
          <p:cNvPr id="139" name="Line"/>
          <p:cNvSpPr/>
          <p:nvPr/>
        </p:nvSpPr>
        <p:spPr>
          <a:xfrm flipV="1">
            <a:off x="-1" y="1571038"/>
            <a:ext cx="12192482" cy="39962"/>
          </a:xfrm>
          <a:prstGeom prst="line">
            <a:avLst/>
          </a:prstGeom>
          <a:ln w="12600">
            <a:solidFill>
              <a:srgbClr val="FEF379"/>
            </a:solidFill>
            <a:miter/>
          </a:ln>
        </p:spPr>
        <p:txBody>
          <a:bodyPr lIns="45718" tIns="45718" rIns="45718" bIns="45718"/>
          <a:lstStyle/>
          <a:p>
            <a:endParaRPr/>
          </a:p>
        </p:txBody>
      </p:sp>
      <p:pic>
        <p:nvPicPr>
          <p:cNvPr id="140"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141"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142" name="Body Level One…"/>
          <p:cNvSpPr txBox="1">
            <a:spLocks noGrp="1"/>
          </p:cNvSpPr>
          <p:nvPr>
            <p:ph type="body" idx="1"/>
          </p:nvPr>
        </p:nvSpPr>
        <p:spPr>
          <a:xfrm>
            <a:off x="609478" y="1604519"/>
            <a:ext cx="10972443" cy="3977283"/>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2 Content">
    <p:bg>
      <p:bgPr>
        <a:solidFill>
          <a:srgbClr val="0E487D"/>
        </a:solidFill>
        <a:effectLst/>
      </p:bgPr>
    </p:bg>
    <p:spTree>
      <p:nvGrpSpPr>
        <p:cNvPr id="1" name=""/>
        <p:cNvGrpSpPr/>
        <p:nvPr/>
      </p:nvGrpSpPr>
      <p:grpSpPr>
        <a:xfrm>
          <a:off x="0" y="0"/>
          <a:ext cx="0" cy="0"/>
          <a:chOff x="0" y="0"/>
          <a:chExt cx="0" cy="0"/>
        </a:xfrm>
      </p:grpSpPr>
      <p:sp>
        <p:nvSpPr>
          <p:cNvPr id="150" name="Rectangle"/>
          <p:cNvSpPr/>
          <p:nvPr/>
        </p:nvSpPr>
        <p:spPr>
          <a:xfrm>
            <a:off x="0" y="20520"/>
            <a:ext cx="12192480" cy="15800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sp>
        <p:nvSpPr>
          <p:cNvPr id="151" name="Line"/>
          <p:cNvSpPr/>
          <p:nvPr/>
        </p:nvSpPr>
        <p:spPr>
          <a:xfrm flipV="1">
            <a:off x="-1" y="1571038"/>
            <a:ext cx="12192482" cy="39962"/>
          </a:xfrm>
          <a:prstGeom prst="line">
            <a:avLst/>
          </a:prstGeom>
          <a:ln w="12600">
            <a:solidFill>
              <a:srgbClr val="FEF379"/>
            </a:solidFill>
            <a:miter/>
          </a:ln>
        </p:spPr>
        <p:txBody>
          <a:bodyPr lIns="45718" tIns="45718" rIns="45718" bIns="45718"/>
          <a:lstStyle/>
          <a:p>
            <a:endParaRPr/>
          </a:p>
        </p:txBody>
      </p:sp>
      <p:pic>
        <p:nvPicPr>
          <p:cNvPr id="152"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153"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154" name="Body Level One…"/>
          <p:cNvSpPr txBox="1">
            <a:spLocks noGrp="1"/>
          </p:cNvSpPr>
          <p:nvPr>
            <p:ph type="body" sz="half" idx="1"/>
          </p:nvPr>
        </p:nvSpPr>
        <p:spPr>
          <a:xfrm>
            <a:off x="609478" y="1604519"/>
            <a:ext cx="5354284" cy="3977283"/>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Only">
    <p:bg>
      <p:bgPr>
        <a:solidFill>
          <a:srgbClr val="0E487D"/>
        </a:solidFill>
        <a:effectLst/>
      </p:bgPr>
    </p:bg>
    <p:spTree>
      <p:nvGrpSpPr>
        <p:cNvPr id="1" name=""/>
        <p:cNvGrpSpPr/>
        <p:nvPr/>
      </p:nvGrpSpPr>
      <p:grpSpPr>
        <a:xfrm>
          <a:off x="0" y="0"/>
          <a:ext cx="0" cy="0"/>
          <a:chOff x="0" y="0"/>
          <a:chExt cx="0" cy="0"/>
        </a:xfrm>
      </p:grpSpPr>
      <p:sp>
        <p:nvSpPr>
          <p:cNvPr id="162" name="Rectangle"/>
          <p:cNvSpPr/>
          <p:nvPr/>
        </p:nvSpPr>
        <p:spPr>
          <a:xfrm>
            <a:off x="0" y="20520"/>
            <a:ext cx="12192480" cy="15800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sp>
        <p:nvSpPr>
          <p:cNvPr id="163" name="Line"/>
          <p:cNvSpPr/>
          <p:nvPr/>
        </p:nvSpPr>
        <p:spPr>
          <a:xfrm flipV="1">
            <a:off x="-1" y="1571038"/>
            <a:ext cx="12192482" cy="39962"/>
          </a:xfrm>
          <a:prstGeom prst="line">
            <a:avLst/>
          </a:prstGeom>
          <a:ln w="12600">
            <a:solidFill>
              <a:srgbClr val="FEF379"/>
            </a:solidFill>
            <a:miter/>
          </a:ln>
        </p:spPr>
        <p:txBody>
          <a:bodyPr lIns="45718" tIns="45718" rIns="45718" bIns="45718"/>
          <a:lstStyle/>
          <a:p>
            <a:endParaRPr/>
          </a:p>
        </p:txBody>
      </p:sp>
      <p:pic>
        <p:nvPicPr>
          <p:cNvPr id="164"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165"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1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Centered Text">
    <p:bg>
      <p:bgPr>
        <a:solidFill>
          <a:srgbClr val="0E487D"/>
        </a:solidFill>
        <a:effectLst/>
      </p:bgPr>
    </p:bg>
    <p:spTree>
      <p:nvGrpSpPr>
        <p:cNvPr id="1" name=""/>
        <p:cNvGrpSpPr/>
        <p:nvPr/>
      </p:nvGrpSpPr>
      <p:grpSpPr>
        <a:xfrm>
          <a:off x="0" y="0"/>
          <a:ext cx="0" cy="0"/>
          <a:chOff x="0" y="0"/>
          <a:chExt cx="0" cy="0"/>
        </a:xfrm>
      </p:grpSpPr>
      <p:sp>
        <p:nvSpPr>
          <p:cNvPr id="173" name="Rectangle"/>
          <p:cNvSpPr/>
          <p:nvPr/>
        </p:nvSpPr>
        <p:spPr>
          <a:xfrm>
            <a:off x="0" y="20520"/>
            <a:ext cx="12192480" cy="15800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sp>
        <p:nvSpPr>
          <p:cNvPr id="174" name="Line"/>
          <p:cNvSpPr/>
          <p:nvPr/>
        </p:nvSpPr>
        <p:spPr>
          <a:xfrm flipV="1">
            <a:off x="-1" y="1571038"/>
            <a:ext cx="12192482" cy="39962"/>
          </a:xfrm>
          <a:prstGeom prst="line">
            <a:avLst/>
          </a:prstGeom>
          <a:ln w="12600">
            <a:solidFill>
              <a:srgbClr val="FEF379"/>
            </a:solidFill>
            <a:miter/>
          </a:ln>
        </p:spPr>
        <p:txBody>
          <a:bodyPr lIns="45718" tIns="45718" rIns="45718" bIns="45718"/>
          <a:lstStyle/>
          <a:p>
            <a:endParaRPr/>
          </a:p>
        </p:txBody>
      </p:sp>
      <p:pic>
        <p:nvPicPr>
          <p:cNvPr id="175"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176" name="Body Level One…"/>
          <p:cNvSpPr txBox="1">
            <a:spLocks noGrp="1"/>
          </p:cNvSpPr>
          <p:nvPr>
            <p:ph type="body" idx="1"/>
          </p:nvPr>
        </p:nvSpPr>
        <p:spPr>
          <a:prstGeom prst="rect">
            <a:avLst/>
          </a:prstGeom>
        </p:spPr>
        <p:txBody>
          <a:bodyPr/>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2 Content and Content">
    <p:bg>
      <p:bgPr>
        <a:solidFill>
          <a:srgbClr val="0E487D"/>
        </a:solidFill>
        <a:effectLst/>
      </p:bgPr>
    </p:bg>
    <p:spTree>
      <p:nvGrpSpPr>
        <p:cNvPr id="1" name=""/>
        <p:cNvGrpSpPr/>
        <p:nvPr/>
      </p:nvGrpSpPr>
      <p:grpSpPr>
        <a:xfrm>
          <a:off x="0" y="0"/>
          <a:ext cx="0" cy="0"/>
          <a:chOff x="0" y="0"/>
          <a:chExt cx="0" cy="0"/>
        </a:xfrm>
      </p:grpSpPr>
      <p:sp>
        <p:nvSpPr>
          <p:cNvPr id="184" name="Rectangle"/>
          <p:cNvSpPr/>
          <p:nvPr/>
        </p:nvSpPr>
        <p:spPr>
          <a:xfrm>
            <a:off x="0" y="20520"/>
            <a:ext cx="12192480" cy="15800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sp>
        <p:nvSpPr>
          <p:cNvPr id="185" name="Line"/>
          <p:cNvSpPr/>
          <p:nvPr/>
        </p:nvSpPr>
        <p:spPr>
          <a:xfrm flipV="1">
            <a:off x="-1" y="1571038"/>
            <a:ext cx="12192482" cy="39962"/>
          </a:xfrm>
          <a:prstGeom prst="line">
            <a:avLst/>
          </a:prstGeom>
          <a:ln w="12600">
            <a:solidFill>
              <a:srgbClr val="FEF379"/>
            </a:solidFill>
            <a:miter/>
          </a:ln>
        </p:spPr>
        <p:txBody>
          <a:bodyPr lIns="45718" tIns="45718" rIns="45718" bIns="45718"/>
          <a:lstStyle/>
          <a:p>
            <a:endParaRPr/>
          </a:p>
        </p:txBody>
      </p:sp>
      <p:pic>
        <p:nvPicPr>
          <p:cNvPr id="186"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187"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188" name="Body Level One…"/>
          <p:cNvSpPr txBox="1">
            <a:spLocks noGrp="1"/>
          </p:cNvSpPr>
          <p:nvPr>
            <p:ph type="body" sz="quarter" idx="1"/>
          </p:nvPr>
        </p:nvSpPr>
        <p:spPr>
          <a:xfrm>
            <a:off x="609478" y="1604519"/>
            <a:ext cx="5354284"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Content and 2 Content">
    <p:bg>
      <p:bgPr>
        <a:solidFill>
          <a:srgbClr val="0E487D"/>
        </a:solidFill>
        <a:effectLst/>
      </p:bgPr>
    </p:bg>
    <p:spTree>
      <p:nvGrpSpPr>
        <p:cNvPr id="1" name=""/>
        <p:cNvGrpSpPr/>
        <p:nvPr/>
      </p:nvGrpSpPr>
      <p:grpSpPr>
        <a:xfrm>
          <a:off x="0" y="0"/>
          <a:ext cx="0" cy="0"/>
          <a:chOff x="0" y="0"/>
          <a:chExt cx="0" cy="0"/>
        </a:xfrm>
      </p:grpSpPr>
      <p:sp>
        <p:nvSpPr>
          <p:cNvPr id="196" name="Rectangle"/>
          <p:cNvSpPr/>
          <p:nvPr/>
        </p:nvSpPr>
        <p:spPr>
          <a:xfrm>
            <a:off x="0" y="20520"/>
            <a:ext cx="12192480" cy="15800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sp>
        <p:nvSpPr>
          <p:cNvPr id="197" name="Line"/>
          <p:cNvSpPr/>
          <p:nvPr/>
        </p:nvSpPr>
        <p:spPr>
          <a:xfrm flipV="1">
            <a:off x="-1" y="1571038"/>
            <a:ext cx="12192482" cy="39962"/>
          </a:xfrm>
          <a:prstGeom prst="line">
            <a:avLst/>
          </a:prstGeom>
          <a:ln w="12600">
            <a:solidFill>
              <a:srgbClr val="FEF379"/>
            </a:solidFill>
            <a:miter/>
          </a:ln>
        </p:spPr>
        <p:txBody>
          <a:bodyPr lIns="45718" tIns="45718" rIns="45718" bIns="45718"/>
          <a:lstStyle/>
          <a:p>
            <a:endParaRPr/>
          </a:p>
        </p:txBody>
      </p:sp>
      <p:pic>
        <p:nvPicPr>
          <p:cNvPr id="198"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199"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200" name="Body Level One…"/>
          <p:cNvSpPr txBox="1">
            <a:spLocks noGrp="1"/>
          </p:cNvSpPr>
          <p:nvPr>
            <p:ph type="body" sz="half" idx="1"/>
          </p:nvPr>
        </p:nvSpPr>
        <p:spPr>
          <a:xfrm>
            <a:off x="609478" y="1604519"/>
            <a:ext cx="5354284" cy="3977283"/>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Content">
    <p:spTree>
      <p:nvGrpSpPr>
        <p:cNvPr id="1" name=""/>
        <p:cNvGrpSpPr/>
        <p:nvPr/>
      </p:nvGrpSpPr>
      <p:grpSpPr>
        <a:xfrm>
          <a:off x="0" y="0"/>
          <a:ext cx="0" cy="0"/>
          <a:chOff x="0" y="0"/>
          <a:chExt cx="0" cy="0"/>
        </a:xfrm>
      </p:grpSpPr>
      <p:sp>
        <p:nvSpPr>
          <p:cNvPr id="28" name="Title Text"/>
          <p:cNvSpPr txBox="1">
            <a:spLocks noGrp="1"/>
          </p:cNvSpPr>
          <p:nvPr>
            <p:ph type="title"/>
          </p:nvPr>
        </p:nvSpPr>
        <p:spPr>
          <a:xfrm>
            <a:off x="609478" y="273598"/>
            <a:ext cx="10972443" cy="1144802"/>
          </a:xfrm>
          <a:prstGeom prst="rect">
            <a:avLst/>
          </a:prstGeom>
        </p:spPr>
        <p:txBody>
          <a:bodyPr>
            <a:normAutofit/>
          </a:bodyPr>
          <a:lstStyle/>
          <a:p>
            <a:r>
              <a:t>Title Text</a:t>
            </a:r>
          </a:p>
        </p:txBody>
      </p:sp>
      <p:sp>
        <p:nvSpPr>
          <p:cNvPr id="29" name="Body Level One…"/>
          <p:cNvSpPr txBox="1">
            <a:spLocks noGrp="1"/>
          </p:cNvSpPr>
          <p:nvPr>
            <p:ph type="body" idx="1"/>
          </p:nvPr>
        </p:nvSpPr>
        <p:spPr>
          <a:xfrm>
            <a:off x="609478" y="1604519"/>
            <a:ext cx="10972443" cy="3977283"/>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2 Content over Content">
    <p:bg>
      <p:bgPr>
        <a:solidFill>
          <a:srgbClr val="0E487D"/>
        </a:solidFill>
        <a:effectLst/>
      </p:bgPr>
    </p:bg>
    <p:spTree>
      <p:nvGrpSpPr>
        <p:cNvPr id="1" name=""/>
        <p:cNvGrpSpPr/>
        <p:nvPr/>
      </p:nvGrpSpPr>
      <p:grpSpPr>
        <a:xfrm>
          <a:off x="0" y="0"/>
          <a:ext cx="0" cy="0"/>
          <a:chOff x="0" y="0"/>
          <a:chExt cx="0" cy="0"/>
        </a:xfrm>
      </p:grpSpPr>
      <p:sp>
        <p:nvSpPr>
          <p:cNvPr id="208" name="Rectangle"/>
          <p:cNvSpPr/>
          <p:nvPr/>
        </p:nvSpPr>
        <p:spPr>
          <a:xfrm>
            <a:off x="0" y="20520"/>
            <a:ext cx="12192480" cy="15800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sp>
        <p:nvSpPr>
          <p:cNvPr id="209" name="Line"/>
          <p:cNvSpPr/>
          <p:nvPr/>
        </p:nvSpPr>
        <p:spPr>
          <a:xfrm flipV="1">
            <a:off x="-1" y="1571038"/>
            <a:ext cx="12192482" cy="39962"/>
          </a:xfrm>
          <a:prstGeom prst="line">
            <a:avLst/>
          </a:prstGeom>
          <a:ln w="12600">
            <a:solidFill>
              <a:srgbClr val="FEF379"/>
            </a:solidFill>
            <a:miter/>
          </a:ln>
        </p:spPr>
        <p:txBody>
          <a:bodyPr lIns="45718" tIns="45718" rIns="45718" bIns="45718"/>
          <a:lstStyle/>
          <a:p>
            <a:endParaRPr/>
          </a:p>
        </p:txBody>
      </p:sp>
      <p:pic>
        <p:nvPicPr>
          <p:cNvPr id="210"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211"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212" name="Body Level One…"/>
          <p:cNvSpPr txBox="1">
            <a:spLocks noGrp="1"/>
          </p:cNvSpPr>
          <p:nvPr>
            <p:ph type="body" sz="quarter" idx="1"/>
          </p:nvPr>
        </p:nvSpPr>
        <p:spPr>
          <a:xfrm>
            <a:off x="609478" y="1604519"/>
            <a:ext cx="5354284"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Content over Content">
    <p:bg>
      <p:bgPr>
        <a:solidFill>
          <a:srgbClr val="0E487D"/>
        </a:solidFill>
        <a:effectLst/>
      </p:bgPr>
    </p:bg>
    <p:spTree>
      <p:nvGrpSpPr>
        <p:cNvPr id="1" name=""/>
        <p:cNvGrpSpPr/>
        <p:nvPr/>
      </p:nvGrpSpPr>
      <p:grpSpPr>
        <a:xfrm>
          <a:off x="0" y="0"/>
          <a:ext cx="0" cy="0"/>
          <a:chOff x="0" y="0"/>
          <a:chExt cx="0" cy="0"/>
        </a:xfrm>
      </p:grpSpPr>
      <p:sp>
        <p:nvSpPr>
          <p:cNvPr id="220" name="Rectangle"/>
          <p:cNvSpPr/>
          <p:nvPr/>
        </p:nvSpPr>
        <p:spPr>
          <a:xfrm>
            <a:off x="0" y="20520"/>
            <a:ext cx="12192480" cy="15800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sp>
        <p:nvSpPr>
          <p:cNvPr id="221" name="Line"/>
          <p:cNvSpPr/>
          <p:nvPr/>
        </p:nvSpPr>
        <p:spPr>
          <a:xfrm flipV="1">
            <a:off x="-1" y="1571038"/>
            <a:ext cx="12192482" cy="39962"/>
          </a:xfrm>
          <a:prstGeom prst="line">
            <a:avLst/>
          </a:prstGeom>
          <a:ln w="12600">
            <a:solidFill>
              <a:srgbClr val="FEF379"/>
            </a:solidFill>
            <a:miter/>
          </a:ln>
        </p:spPr>
        <p:txBody>
          <a:bodyPr lIns="45718" tIns="45718" rIns="45718" bIns="45718"/>
          <a:lstStyle/>
          <a:p>
            <a:endParaRPr/>
          </a:p>
        </p:txBody>
      </p:sp>
      <p:pic>
        <p:nvPicPr>
          <p:cNvPr id="222"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223"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224" name="Body Level One…"/>
          <p:cNvSpPr txBox="1">
            <a:spLocks noGrp="1"/>
          </p:cNvSpPr>
          <p:nvPr>
            <p:ph type="body" sz="half" idx="1"/>
          </p:nvPr>
        </p:nvSpPr>
        <p:spPr>
          <a:xfrm>
            <a:off x="609478" y="1604519"/>
            <a:ext cx="10972443"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itle, 4 Content">
    <p:bg>
      <p:bgPr>
        <a:solidFill>
          <a:srgbClr val="0E487D"/>
        </a:solidFill>
        <a:effectLst/>
      </p:bgPr>
    </p:bg>
    <p:spTree>
      <p:nvGrpSpPr>
        <p:cNvPr id="1" name=""/>
        <p:cNvGrpSpPr/>
        <p:nvPr/>
      </p:nvGrpSpPr>
      <p:grpSpPr>
        <a:xfrm>
          <a:off x="0" y="0"/>
          <a:ext cx="0" cy="0"/>
          <a:chOff x="0" y="0"/>
          <a:chExt cx="0" cy="0"/>
        </a:xfrm>
      </p:grpSpPr>
      <p:sp>
        <p:nvSpPr>
          <p:cNvPr id="232" name="Rectangle"/>
          <p:cNvSpPr/>
          <p:nvPr/>
        </p:nvSpPr>
        <p:spPr>
          <a:xfrm>
            <a:off x="0" y="20520"/>
            <a:ext cx="12192480" cy="15800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sp>
        <p:nvSpPr>
          <p:cNvPr id="233" name="Line"/>
          <p:cNvSpPr/>
          <p:nvPr/>
        </p:nvSpPr>
        <p:spPr>
          <a:xfrm flipV="1">
            <a:off x="-1" y="1571038"/>
            <a:ext cx="12192482" cy="39962"/>
          </a:xfrm>
          <a:prstGeom prst="line">
            <a:avLst/>
          </a:prstGeom>
          <a:ln w="12600">
            <a:solidFill>
              <a:srgbClr val="FEF379"/>
            </a:solidFill>
            <a:miter/>
          </a:ln>
        </p:spPr>
        <p:txBody>
          <a:bodyPr lIns="45718" tIns="45718" rIns="45718" bIns="45718"/>
          <a:lstStyle/>
          <a:p>
            <a:endParaRPr/>
          </a:p>
        </p:txBody>
      </p:sp>
      <p:pic>
        <p:nvPicPr>
          <p:cNvPr id="234"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235"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236" name="Body Level One…"/>
          <p:cNvSpPr txBox="1">
            <a:spLocks noGrp="1"/>
          </p:cNvSpPr>
          <p:nvPr>
            <p:ph type="body" sz="quarter" idx="1"/>
          </p:nvPr>
        </p:nvSpPr>
        <p:spPr>
          <a:xfrm>
            <a:off x="609478" y="1604519"/>
            <a:ext cx="5354284"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Title, 6 Content">
    <p:bg>
      <p:bgPr>
        <a:solidFill>
          <a:srgbClr val="0E487D"/>
        </a:solidFill>
        <a:effectLst/>
      </p:bgPr>
    </p:bg>
    <p:spTree>
      <p:nvGrpSpPr>
        <p:cNvPr id="1" name=""/>
        <p:cNvGrpSpPr/>
        <p:nvPr/>
      </p:nvGrpSpPr>
      <p:grpSpPr>
        <a:xfrm>
          <a:off x="0" y="0"/>
          <a:ext cx="0" cy="0"/>
          <a:chOff x="0" y="0"/>
          <a:chExt cx="0" cy="0"/>
        </a:xfrm>
      </p:grpSpPr>
      <p:sp>
        <p:nvSpPr>
          <p:cNvPr id="244" name="Rectangle"/>
          <p:cNvSpPr/>
          <p:nvPr/>
        </p:nvSpPr>
        <p:spPr>
          <a:xfrm>
            <a:off x="0" y="20520"/>
            <a:ext cx="12192480" cy="15800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sp>
        <p:nvSpPr>
          <p:cNvPr id="245" name="Line"/>
          <p:cNvSpPr/>
          <p:nvPr/>
        </p:nvSpPr>
        <p:spPr>
          <a:xfrm flipV="1">
            <a:off x="-1" y="1571038"/>
            <a:ext cx="12192482" cy="39962"/>
          </a:xfrm>
          <a:prstGeom prst="line">
            <a:avLst/>
          </a:prstGeom>
          <a:ln w="12600">
            <a:solidFill>
              <a:srgbClr val="FEF379"/>
            </a:solidFill>
            <a:miter/>
          </a:ln>
        </p:spPr>
        <p:txBody>
          <a:bodyPr lIns="45718" tIns="45718" rIns="45718" bIns="45718"/>
          <a:lstStyle/>
          <a:p>
            <a:endParaRPr/>
          </a:p>
        </p:txBody>
      </p:sp>
      <p:pic>
        <p:nvPicPr>
          <p:cNvPr id="246"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247"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248" name="Body Level One…"/>
          <p:cNvSpPr txBox="1">
            <a:spLocks noGrp="1"/>
          </p:cNvSpPr>
          <p:nvPr>
            <p:ph type="body" sz="quarter" idx="1"/>
          </p:nvPr>
        </p:nvSpPr>
        <p:spPr>
          <a:xfrm>
            <a:off x="609478" y="1604519"/>
            <a:ext cx="3533044"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Blank Slide">
    <p:spTree>
      <p:nvGrpSpPr>
        <p:cNvPr id="1" name=""/>
        <p:cNvGrpSpPr/>
        <p:nvPr/>
      </p:nvGrpSpPr>
      <p:grpSpPr>
        <a:xfrm>
          <a:off x="0" y="0"/>
          <a:ext cx="0" cy="0"/>
          <a:chOff x="0" y="0"/>
          <a:chExt cx="0" cy="0"/>
        </a:xfrm>
      </p:grpSpPr>
      <p:sp>
        <p:nvSpPr>
          <p:cNvPr id="256"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257"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2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265"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266"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267"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268" name="Body Level One…"/>
          <p:cNvSpPr txBox="1">
            <a:spLocks noGrp="1"/>
          </p:cNvSpPr>
          <p:nvPr>
            <p:ph type="body" idx="1"/>
          </p:nvPr>
        </p:nvSpPr>
        <p:spPr>
          <a:xfrm>
            <a:off x="609478" y="1604519"/>
            <a:ext cx="10972443" cy="3977283"/>
          </a:xfrm>
          <a:prstGeom prst="rect">
            <a:avLst/>
          </a:prstGeom>
        </p:spPr>
        <p:txBody>
          <a:bodyPr/>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itle, Content">
    <p:spTree>
      <p:nvGrpSpPr>
        <p:cNvPr id="1" name=""/>
        <p:cNvGrpSpPr/>
        <p:nvPr/>
      </p:nvGrpSpPr>
      <p:grpSpPr>
        <a:xfrm>
          <a:off x="0" y="0"/>
          <a:ext cx="0" cy="0"/>
          <a:chOff x="0" y="0"/>
          <a:chExt cx="0" cy="0"/>
        </a:xfrm>
      </p:grpSpPr>
      <p:sp>
        <p:nvSpPr>
          <p:cNvPr id="276"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277"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278"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279" name="Body Level One…"/>
          <p:cNvSpPr txBox="1">
            <a:spLocks noGrp="1"/>
          </p:cNvSpPr>
          <p:nvPr>
            <p:ph type="body" idx="1"/>
          </p:nvPr>
        </p:nvSpPr>
        <p:spPr>
          <a:xfrm>
            <a:off x="609478" y="1604519"/>
            <a:ext cx="10972443" cy="3977283"/>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Title, 2 Content">
    <p:spTree>
      <p:nvGrpSpPr>
        <p:cNvPr id="1" name=""/>
        <p:cNvGrpSpPr/>
        <p:nvPr/>
      </p:nvGrpSpPr>
      <p:grpSpPr>
        <a:xfrm>
          <a:off x="0" y="0"/>
          <a:ext cx="0" cy="0"/>
          <a:chOff x="0" y="0"/>
          <a:chExt cx="0" cy="0"/>
        </a:xfrm>
      </p:grpSpPr>
      <p:sp>
        <p:nvSpPr>
          <p:cNvPr id="287"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288"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289"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290" name="Body Level One…"/>
          <p:cNvSpPr txBox="1">
            <a:spLocks noGrp="1"/>
          </p:cNvSpPr>
          <p:nvPr>
            <p:ph type="body" sz="half" idx="1"/>
          </p:nvPr>
        </p:nvSpPr>
        <p:spPr>
          <a:xfrm>
            <a:off x="609478" y="1604519"/>
            <a:ext cx="5354284" cy="3977283"/>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2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298"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299"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300"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3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Centered Text">
    <p:spTree>
      <p:nvGrpSpPr>
        <p:cNvPr id="1" name=""/>
        <p:cNvGrpSpPr/>
        <p:nvPr/>
      </p:nvGrpSpPr>
      <p:grpSpPr>
        <a:xfrm>
          <a:off x="0" y="0"/>
          <a:ext cx="0" cy="0"/>
          <a:chOff x="0" y="0"/>
          <a:chExt cx="0" cy="0"/>
        </a:xfrm>
      </p:grpSpPr>
      <p:sp>
        <p:nvSpPr>
          <p:cNvPr id="308"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309"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310" name="Body Level One…"/>
          <p:cNvSpPr txBox="1">
            <a:spLocks noGrp="1"/>
          </p:cNvSpPr>
          <p:nvPr>
            <p:ph type="body" idx="1"/>
          </p:nvPr>
        </p:nvSpPr>
        <p:spPr>
          <a:prstGeom prst="rect">
            <a:avLst/>
          </a:prstGeom>
        </p:spPr>
        <p:txBody>
          <a:bodyPr/>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2 Content">
    <p:spTree>
      <p:nvGrpSpPr>
        <p:cNvPr id="1" name=""/>
        <p:cNvGrpSpPr/>
        <p:nvPr/>
      </p:nvGrpSpPr>
      <p:grpSpPr>
        <a:xfrm>
          <a:off x="0" y="0"/>
          <a:ext cx="0" cy="0"/>
          <a:chOff x="0" y="0"/>
          <a:chExt cx="0" cy="0"/>
        </a:xfrm>
      </p:grpSpPr>
      <p:sp>
        <p:nvSpPr>
          <p:cNvPr id="37" name="Title Text"/>
          <p:cNvSpPr txBox="1">
            <a:spLocks noGrp="1"/>
          </p:cNvSpPr>
          <p:nvPr>
            <p:ph type="title"/>
          </p:nvPr>
        </p:nvSpPr>
        <p:spPr>
          <a:xfrm>
            <a:off x="609478" y="273598"/>
            <a:ext cx="10972443" cy="1144802"/>
          </a:xfrm>
          <a:prstGeom prst="rect">
            <a:avLst/>
          </a:prstGeom>
        </p:spPr>
        <p:txBody>
          <a:bodyPr>
            <a:normAutofit/>
          </a:bodyPr>
          <a:lstStyle/>
          <a:p>
            <a:r>
              <a:t>Title Text</a:t>
            </a:r>
          </a:p>
        </p:txBody>
      </p:sp>
      <p:sp>
        <p:nvSpPr>
          <p:cNvPr id="38" name="Body Level One…"/>
          <p:cNvSpPr txBox="1">
            <a:spLocks noGrp="1"/>
          </p:cNvSpPr>
          <p:nvPr>
            <p:ph type="body" sz="half" idx="1"/>
          </p:nvPr>
        </p:nvSpPr>
        <p:spPr>
          <a:xfrm>
            <a:off x="609478" y="1604519"/>
            <a:ext cx="5354284" cy="3977283"/>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Title, 2 Content and Content">
    <p:spTree>
      <p:nvGrpSpPr>
        <p:cNvPr id="1" name=""/>
        <p:cNvGrpSpPr/>
        <p:nvPr/>
      </p:nvGrpSpPr>
      <p:grpSpPr>
        <a:xfrm>
          <a:off x="0" y="0"/>
          <a:ext cx="0" cy="0"/>
          <a:chOff x="0" y="0"/>
          <a:chExt cx="0" cy="0"/>
        </a:xfrm>
      </p:grpSpPr>
      <p:sp>
        <p:nvSpPr>
          <p:cNvPr id="318"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319"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320"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321" name="Body Level One…"/>
          <p:cNvSpPr txBox="1">
            <a:spLocks noGrp="1"/>
          </p:cNvSpPr>
          <p:nvPr>
            <p:ph type="body" sz="quarter" idx="1"/>
          </p:nvPr>
        </p:nvSpPr>
        <p:spPr>
          <a:xfrm>
            <a:off x="609478" y="1604519"/>
            <a:ext cx="5354284"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Title Content and 2 Content">
    <p:spTree>
      <p:nvGrpSpPr>
        <p:cNvPr id="1" name=""/>
        <p:cNvGrpSpPr/>
        <p:nvPr/>
      </p:nvGrpSpPr>
      <p:grpSpPr>
        <a:xfrm>
          <a:off x="0" y="0"/>
          <a:ext cx="0" cy="0"/>
          <a:chOff x="0" y="0"/>
          <a:chExt cx="0" cy="0"/>
        </a:xfrm>
      </p:grpSpPr>
      <p:sp>
        <p:nvSpPr>
          <p:cNvPr id="329"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330"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331"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332" name="Body Level One…"/>
          <p:cNvSpPr txBox="1">
            <a:spLocks noGrp="1"/>
          </p:cNvSpPr>
          <p:nvPr>
            <p:ph type="body" sz="half" idx="1"/>
          </p:nvPr>
        </p:nvSpPr>
        <p:spPr>
          <a:xfrm>
            <a:off x="609478" y="1604519"/>
            <a:ext cx="5354284" cy="3977283"/>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Title, 2 Content over Content">
    <p:spTree>
      <p:nvGrpSpPr>
        <p:cNvPr id="1" name=""/>
        <p:cNvGrpSpPr/>
        <p:nvPr/>
      </p:nvGrpSpPr>
      <p:grpSpPr>
        <a:xfrm>
          <a:off x="0" y="0"/>
          <a:ext cx="0" cy="0"/>
          <a:chOff x="0" y="0"/>
          <a:chExt cx="0" cy="0"/>
        </a:xfrm>
      </p:grpSpPr>
      <p:sp>
        <p:nvSpPr>
          <p:cNvPr id="340"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341"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342"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343" name="Body Level One…"/>
          <p:cNvSpPr txBox="1">
            <a:spLocks noGrp="1"/>
          </p:cNvSpPr>
          <p:nvPr>
            <p:ph type="body" sz="quarter" idx="1"/>
          </p:nvPr>
        </p:nvSpPr>
        <p:spPr>
          <a:xfrm>
            <a:off x="609478" y="1604519"/>
            <a:ext cx="5354284"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le, Content over Content">
    <p:spTree>
      <p:nvGrpSpPr>
        <p:cNvPr id="1" name=""/>
        <p:cNvGrpSpPr/>
        <p:nvPr/>
      </p:nvGrpSpPr>
      <p:grpSpPr>
        <a:xfrm>
          <a:off x="0" y="0"/>
          <a:ext cx="0" cy="0"/>
          <a:chOff x="0" y="0"/>
          <a:chExt cx="0" cy="0"/>
        </a:xfrm>
      </p:grpSpPr>
      <p:sp>
        <p:nvSpPr>
          <p:cNvPr id="351"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352"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353"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354" name="Body Level One…"/>
          <p:cNvSpPr txBox="1">
            <a:spLocks noGrp="1"/>
          </p:cNvSpPr>
          <p:nvPr>
            <p:ph type="body" sz="half" idx="1"/>
          </p:nvPr>
        </p:nvSpPr>
        <p:spPr>
          <a:xfrm>
            <a:off x="609478" y="1604519"/>
            <a:ext cx="10972443"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Title, 4 Content">
    <p:spTree>
      <p:nvGrpSpPr>
        <p:cNvPr id="1" name=""/>
        <p:cNvGrpSpPr/>
        <p:nvPr/>
      </p:nvGrpSpPr>
      <p:grpSpPr>
        <a:xfrm>
          <a:off x="0" y="0"/>
          <a:ext cx="0" cy="0"/>
          <a:chOff x="0" y="0"/>
          <a:chExt cx="0" cy="0"/>
        </a:xfrm>
      </p:grpSpPr>
      <p:sp>
        <p:nvSpPr>
          <p:cNvPr id="362"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363"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364"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365" name="Body Level One…"/>
          <p:cNvSpPr txBox="1">
            <a:spLocks noGrp="1"/>
          </p:cNvSpPr>
          <p:nvPr>
            <p:ph type="body" sz="quarter" idx="1"/>
          </p:nvPr>
        </p:nvSpPr>
        <p:spPr>
          <a:xfrm>
            <a:off x="609478" y="1604519"/>
            <a:ext cx="5354284"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Title, 6 Content">
    <p:spTree>
      <p:nvGrpSpPr>
        <p:cNvPr id="1" name=""/>
        <p:cNvGrpSpPr/>
        <p:nvPr/>
      </p:nvGrpSpPr>
      <p:grpSpPr>
        <a:xfrm>
          <a:off x="0" y="0"/>
          <a:ext cx="0" cy="0"/>
          <a:chOff x="0" y="0"/>
          <a:chExt cx="0" cy="0"/>
        </a:xfrm>
      </p:grpSpPr>
      <p:sp>
        <p:nvSpPr>
          <p:cNvPr id="373"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374"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375"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376" name="Body Level One…"/>
          <p:cNvSpPr txBox="1">
            <a:spLocks noGrp="1"/>
          </p:cNvSpPr>
          <p:nvPr>
            <p:ph type="body" sz="quarter" idx="1"/>
          </p:nvPr>
        </p:nvSpPr>
        <p:spPr>
          <a:xfrm>
            <a:off x="609478" y="1604519"/>
            <a:ext cx="3533044"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Blank Slide">
    <p:spTree>
      <p:nvGrpSpPr>
        <p:cNvPr id="1" name=""/>
        <p:cNvGrpSpPr/>
        <p:nvPr/>
      </p:nvGrpSpPr>
      <p:grpSpPr>
        <a:xfrm>
          <a:off x="0" y="0"/>
          <a:ext cx="0" cy="0"/>
          <a:chOff x="0" y="0"/>
          <a:chExt cx="0" cy="0"/>
        </a:xfrm>
      </p:grpSpPr>
      <p:sp>
        <p:nvSpPr>
          <p:cNvPr id="384"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385"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3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393"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394"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395"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396" name="Body Level One…"/>
          <p:cNvSpPr txBox="1">
            <a:spLocks noGrp="1"/>
          </p:cNvSpPr>
          <p:nvPr>
            <p:ph type="body" idx="1"/>
          </p:nvPr>
        </p:nvSpPr>
        <p:spPr>
          <a:xfrm>
            <a:off x="609478" y="1604519"/>
            <a:ext cx="10972443" cy="3977283"/>
          </a:xfrm>
          <a:prstGeom prst="rect">
            <a:avLst/>
          </a:prstGeom>
        </p:spPr>
        <p:txBody>
          <a:bodyPr/>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3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Content">
    <p:spTree>
      <p:nvGrpSpPr>
        <p:cNvPr id="1" name=""/>
        <p:cNvGrpSpPr/>
        <p:nvPr/>
      </p:nvGrpSpPr>
      <p:grpSpPr>
        <a:xfrm>
          <a:off x="0" y="0"/>
          <a:ext cx="0" cy="0"/>
          <a:chOff x="0" y="0"/>
          <a:chExt cx="0" cy="0"/>
        </a:xfrm>
      </p:grpSpPr>
      <p:sp>
        <p:nvSpPr>
          <p:cNvPr id="404"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405"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406"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407" name="Body Level One…"/>
          <p:cNvSpPr txBox="1">
            <a:spLocks noGrp="1"/>
          </p:cNvSpPr>
          <p:nvPr>
            <p:ph type="body" idx="1"/>
          </p:nvPr>
        </p:nvSpPr>
        <p:spPr>
          <a:xfrm>
            <a:off x="609478" y="1604519"/>
            <a:ext cx="10972443" cy="3977283"/>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Title, 2 Content">
    <p:spTree>
      <p:nvGrpSpPr>
        <p:cNvPr id="1" name=""/>
        <p:cNvGrpSpPr/>
        <p:nvPr/>
      </p:nvGrpSpPr>
      <p:grpSpPr>
        <a:xfrm>
          <a:off x="0" y="0"/>
          <a:ext cx="0" cy="0"/>
          <a:chOff x="0" y="0"/>
          <a:chExt cx="0" cy="0"/>
        </a:xfrm>
      </p:grpSpPr>
      <p:sp>
        <p:nvSpPr>
          <p:cNvPr id="415"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416"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417"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418" name="Body Level One…"/>
          <p:cNvSpPr txBox="1">
            <a:spLocks noGrp="1"/>
          </p:cNvSpPr>
          <p:nvPr>
            <p:ph type="body" sz="half" idx="1"/>
          </p:nvPr>
        </p:nvSpPr>
        <p:spPr>
          <a:xfrm>
            <a:off x="609478" y="1604519"/>
            <a:ext cx="5354284" cy="3977283"/>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6" name="Title Text"/>
          <p:cNvSpPr txBox="1">
            <a:spLocks noGrp="1"/>
          </p:cNvSpPr>
          <p:nvPr>
            <p:ph type="title"/>
          </p:nvPr>
        </p:nvSpPr>
        <p:spPr>
          <a:xfrm>
            <a:off x="609478" y="273598"/>
            <a:ext cx="10972443" cy="1144802"/>
          </a:xfrm>
          <a:prstGeom prst="rect">
            <a:avLst/>
          </a:prstGeom>
        </p:spPr>
        <p:txBody>
          <a:bodyPr>
            <a:normAutofit/>
          </a:bodyPr>
          <a:lstStyle/>
          <a:p>
            <a:r>
              <a:t>Title Text</a:t>
            </a:r>
          </a:p>
        </p:txBody>
      </p:sp>
      <p:sp>
        <p:nvSpPr>
          <p:cNvPr id="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426"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427"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428"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4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Centered Text">
    <p:spTree>
      <p:nvGrpSpPr>
        <p:cNvPr id="1" name=""/>
        <p:cNvGrpSpPr/>
        <p:nvPr/>
      </p:nvGrpSpPr>
      <p:grpSpPr>
        <a:xfrm>
          <a:off x="0" y="0"/>
          <a:ext cx="0" cy="0"/>
          <a:chOff x="0" y="0"/>
          <a:chExt cx="0" cy="0"/>
        </a:xfrm>
      </p:grpSpPr>
      <p:sp>
        <p:nvSpPr>
          <p:cNvPr id="436"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437"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438" name="Body Level One…"/>
          <p:cNvSpPr txBox="1">
            <a:spLocks noGrp="1"/>
          </p:cNvSpPr>
          <p:nvPr>
            <p:ph type="body" idx="1"/>
          </p:nvPr>
        </p:nvSpPr>
        <p:spPr>
          <a:prstGeom prst="rect">
            <a:avLst/>
          </a:prstGeom>
        </p:spPr>
        <p:txBody>
          <a:bodyPr/>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Title, 2 Content and Content">
    <p:spTree>
      <p:nvGrpSpPr>
        <p:cNvPr id="1" name=""/>
        <p:cNvGrpSpPr/>
        <p:nvPr/>
      </p:nvGrpSpPr>
      <p:grpSpPr>
        <a:xfrm>
          <a:off x="0" y="0"/>
          <a:ext cx="0" cy="0"/>
          <a:chOff x="0" y="0"/>
          <a:chExt cx="0" cy="0"/>
        </a:xfrm>
      </p:grpSpPr>
      <p:sp>
        <p:nvSpPr>
          <p:cNvPr id="446"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447"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448"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449" name="Body Level One…"/>
          <p:cNvSpPr txBox="1">
            <a:spLocks noGrp="1"/>
          </p:cNvSpPr>
          <p:nvPr>
            <p:ph type="body" sz="quarter" idx="1"/>
          </p:nvPr>
        </p:nvSpPr>
        <p:spPr>
          <a:xfrm>
            <a:off x="609478" y="1604519"/>
            <a:ext cx="5354284"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le Content and 2 Content">
    <p:spTree>
      <p:nvGrpSpPr>
        <p:cNvPr id="1" name=""/>
        <p:cNvGrpSpPr/>
        <p:nvPr/>
      </p:nvGrpSpPr>
      <p:grpSpPr>
        <a:xfrm>
          <a:off x="0" y="0"/>
          <a:ext cx="0" cy="0"/>
          <a:chOff x="0" y="0"/>
          <a:chExt cx="0" cy="0"/>
        </a:xfrm>
      </p:grpSpPr>
      <p:sp>
        <p:nvSpPr>
          <p:cNvPr id="457"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458"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459"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460" name="Body Level One…"/>
          <p:cNvSpPr txBox="1">
            <a:spLocks noGrp="1"/>
          </p:cNvSpPr>
          <p:nvPr>
            <p:ph type="body" sz="half" idx="1"/>
          </p:nvPr>
        </p:nvSpPr>
        <p:spPr>
          <a:xfrm>
            <a:off x="609478" y="1604519"/>
            <a:ext cx="5354284" cy="3977283"/>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itle, 2 Content over Content">
    <p:spTree>
      <p:nvGrpSpPr>
        <p:cNvPr id="1" name=""/>
        <p:cNvGrpSpPr/>
        <p:nvPr/>
      </p:nvGrpSpPr>
      <p:grpSpPr>
        <a:xfrm>
          <a:off x="0" y="0"/>
          <a:ext cx="0" cy="0"/>
          <a:chOff x="0" y="0"/>
          <a:chExt cx="0" cy="0"/>
        </a:xfrm>
      </p:grpSpPr>
      <p:sp>
        <p:nvSpPr>
          <p:cNvPr id="468"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469"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470"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471" name="Body Level One…"/>
          <p:cNvSpPr txBox="1">
            <a:spLocks noGrp="1"/>
          </p:cNvSpPr>
          <p:nvPr>
            <p:ph type="body" sz="quarter" idx="1"/>
          </p:nvPr>
        </p:nvSpPr>
        <p:spPr>
          <a:xfrm>
            <a:off x="609478" y="1604519"/>
            <a:ext cx="5354284"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le, Content over Content">
    <p:spTree>
      <p:nvGrpSpPr>
        <p:cNvPr id="1" name=""/>
        <p:cNvGrpSpPr/>
        <p:nvPr/>
      </p:nvGrpSpPr>
      <p:grpSpPr>
        <a:xfrm>
          <a:off x="0" y="0"/>
          <a:ext cx="0" cy="0"/>
          <a:chOff x="0" y="0"/>
          <a:chExt cx="0" cy="0"/>
        </a:xfrm>
      </p:grpSpPr>
      <p:sp>
        <p:nvSpPr>
          <p:cNvPr id="479"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480"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481"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482" name="Body Level One…"/>
          <p:cNvSpPr txBox="1">
            <a:spLocks noGrp="1"/>
          </p:cNvSpPr>
          <p:nvPr>
            <p:ph type="body" sz="half" idx="1"/>
          </p:nvPr>
        </p:nvSpPr>
        <p:spPr>
          <a:xfrm>
            <a:off x="609478" y="1604519"/>
            <a:ext cx="10972443"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itle, 4 Content">
    <p:spTree>
      <p:nvGrpSpPr>
        <p:cNvPr id="1" name=""/>
        <p:cNvGrpSpPr/>
        <p:nvPr/>
      </p:nvGrpSpPr>
      <p:grpSpPr>
        <a:xfrm>
          <a:off x="0" y="0"/>
          <a:ext cx="0" cy="0"/>
          <a:chOff x="0" y="0"/>
          <a:chExt cx="0" cy="0"/>
        </a:xfrm>
      </p:grpSpPr>
      <p:sp>
        <p:nvSpPr>
          <p:cNvPr id="490"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491"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492"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493" name="Body Level One…"/>
          <p:cNvSpPr txBox="1">
            <a:spLocks noGrp="1"/>
          </p:cNvSpPr>
          <p:nvPr>
            <p:ph type="body" sz="quarter" idx="1"/>
          </p:nvPr>
        </p:nvSpPr>
        <p:spPr>
          <a:xfrm>
            <a:off x="609478" y="1604519"/>
            <a:ext cx="5354284"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Title, 6 Content">
    <p:spTree>
      <p:nvGrpSpPr>
        <p:cNvPr id="1" name=""/>
        <p:cNvGrpSpPr/>
        <p:nvPr/>
      </p:nvGrpSpPr>
      <p:grpSpPr>
        <a:xfrm>
          <a:off x="0" y="0"/>
          <a:ext cx="0" cy="0"/>
          <a:chOff x="0" y="0"/>
          <a:chExt cx="0" cy="0"/>
        </a:xfrm>
      </p:grpSpPr>
      <p:sp>
        <p:nvSpPr>
          <p:cNvPr id="501"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502"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503"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504" name="Body Level One…"/>
          <p:cNvSpPr txBox="1">
            <a:spLocks noGrp="1"/>
          </p:cNvSpPr>
          <p:nvPr>
            <p:ph type="body" sz="quarter" idx="1"/>
          </p:nvPr>
        </p:nvSpPr>
        <p:spPr>
          <a:xfrm>
            <a:off x="609478" y="1604519"/>
            <a:ext cx="3533044"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Blank Slide">
    <p:spTree>
      <p:nvGrpSpPr>
        <p:cNvPr id="1" name=""/>
        <p:cNvGrpSpPr/>
        <p:nvPr/>
      </p:nvGrpSpPr>
      <p:grpSpPr>
        <a:xfrm>
          <a:off x="0" y="0"/>
          <a:ext cx="0" cy="0"/>
          <a:chOff x="0" y="0"/>
          <a:chExt cx="0" cy="0"/>
        </a:xfrm>
      </p:grpSpPr>
      <p:sp>
        <p:nvSpPr>
          <p:cNvPr id="512"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513"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5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521"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522"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523"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524" name="Body Level One…"/>
          <p:cNvSpPr txBox="1">
            <a:spLocks noGrp="1"/>
          </p:cNvSpPr>
          <p:nvPr>
            <p:ph type="body" idx="1"/>
          </p:nvPr>
        </p:nvSpPr>
        <p:spPr>
          <a:xfrm>
            <a:off x="609478" y="1604519"/>
            <a:ext cx="10972443" cy="3977283"/>
          </a:xfrm>
          <a:prstGeom prst="rect">
            <a:avLst/>
          </a:prstGeom>
        </p:spPr>
        <p:txBody>
          <a:bodyPr/>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entered Text">
    <p:spTree>
      <p:nvGrpSpPr>
        <p:cNvPr id="1" name=""/>
        <p:cNvGrpSpPr/>
        <p:nvPr/>
      </p:nvGrpSpPr>
      <p:grpSpPr>
        <a:xfrm>
          <a:off x="0" y="0"/>
          <a:ext cx="0" cy="0"/>
          <a:chOff x="0" y="0"/>
          <a:chExt cx="0" cy="0"/>
        </a:xfrm>
      </p:grpSpPr>
      <p:sp>
        <p:nvSpPr>
          <p:cNvPr id="5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Title, Content">
    <p:spTree>
      <p:nvGrpSpPr>
        <p:cNvPr id="1" name=""/>
        <p:cNvGrpSpPr/>
        <p:nvPr/>
      </p:nvGrpSpPr>
      <p:grpSpPr>
        <a:xfrm>
          <a:off x="0" y="0"/>
          <a:ext cx="0" cy="0"/>
          <a:chOff x="0" y="0"/>
          <a:chExt cx="0" cy="0"/>
        </a:xfrm>
      </p:grpSpPr>
      <p:sp>
        <p:nvSpPr>
          <p:cNvPr id="532"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533"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534"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535" name="Body Level One…"/>
          <p:cNvSpPr txBox="1">
            <a:spLocks noGrp="1"/>
          </p:cNvSpPr>
          <p:nvPr>
            <p:ph type="body" idx="1"/>
          </p:nvPr>
        </p:nvSpPr>
        <p:spPr>
          <a:xfrm>
            <a:off x="609478" y="1604519"/>
            <a:ext cx="10972443" cy="3977283"/>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Title, 2 Content">
    <p:spTree>
      <p:nvGrpSpPr>
        <p:cNvPr id="1" name=""/>
        <p:cNvGrpSpPr/>
        <p:nvPr/>
      </p:nvGrpSpPr>
      <p:grpSpPr>
        <a:xfrm>
          <a:off x="0" y="0"/>
          <a:ext cx="0" cy="0"/>
          <a:chOff x="0" y="0"/>
          <a:chExt cx="0" cy="0"/>
        </a:xfrm>
      </p:grpSpPr>
      <p:sp>
        <p:nvSpPr>
          <p:cNvPr id="543"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544"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545"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546" name="Body Level One…"/>
          <p:cNvSpPr txBox="1">
            <a:spLocks noGrp="1"/>
          </p:cNvSpPr>
          <p:nvPr>
            <p:ph type="body" sz="half" idx="1"/>
          </p:nvPr>
        </p:nvSpPr>
        <p:spPr>
          <a:xfrm>
            <a:off x="609478" y="1604519"/>
            <a:ext cx="5354284" cy="3977283"/>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554"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555"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556"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5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Centered Text">
    <p:spTree>
      <p:nvGrpSpPr>
        <p:cNvPr id="1" name=""/>
        <p:cNvGrpSpPr/>
        <p:nvPr/>
      </p:nvGrpSpPr>
      <p:grpSpPr>
        <a:xfrm>
          <a:off x="0" y="0"/>
          <a:ext cx="0" cy="0"/>
          <a:chOff x="0" y="0"/>
          <a:chExt cx="0" cy="0"/>
        </a:xfrm>
      </p:grpSpPr>
      <p:sp>
        <p:nvSpPr>
          <p:cNvPr id="564"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565"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566" name="Body Level One…"/>
          <p:cNvSpPr txBox="1">
            <a:spLocks noGrp="1"/>
          </p:cNvSpPr>
          <p:nvPr>
            <p:ph type="body" idx="1"/>
          </p:nvPr>
        </p:nvSpPr>
        <p:spPr>
          <a:prstGeom prst="rect">
            <a:avLst/>
          </a:prstGeom>
        </p:spPr>
        <p:txBody>
          <a:bodyPr/>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Title, 2 Content and Content">
    <p:spTree>
      <p:nvGrpSpPr>
        <p:cNvPr id="1" name=""/>
        <p:cNvGrpSpPr/>
        <p:nvPr/>
      </p:nvGrpSpPr>
      <p:grpSpPr>
        <a:xfrm>
          <a:off x="0" y="0"/>
          <a:ext cx="0" cy="0"/>
          <a:chOff x="0" y="0"/>
          <a:chExt cx="0" cy="0"/>
        </a:xfrm>
      </p:grpSpPr>
      <p:sp>
        <p:nvSpPr>
          <p:cNvPr id="574"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575"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576"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577" name="Body Level One…"/>
          <p:cNvSpPr txBox="1">
            <a:spLocks noGrp="1"/>
          </p:cNvSpPr>
          <p:nvPr>
            <p:ph type="body" sz="quarter" idx="1"/>
          </p:nvPr>
        </p:nvSpPr>
        <p:spPr>
          <a:xfrm>
            <a:off x="609478" y="1604519"/>
            <a:ext cx="5354284"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Title Content and 2 Content">
    <p:spTree>
      <p:nvGrpSpPr>
        <p:cNvPr id="1" name=""/>
        <p:cNvGrpSpPr/>
        <p:nvPr/>
      </p:nvGrpSpPr>
      <p:grpSpPr>
        <a:xfrm>
          <a:off x="0" y="0"/>
          <a:ext cx="0" cy="0"/>
          <a:chOff x="0" y="0"/>
          <a:chExt cx="0" cy="0"/>
        </a:xfrm>
      </p:grpSpPr>
      <p:sp>
        <p:nvSpPr>
          <p:cNvPr id="585"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586"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587"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588" name="Body Level One…"/>
          <p:cNvSpPr txBox="1">
            <a:spLocks noGrp="1"/>
          </p:cNvSpPr>
          <p:nvPr>
            <p:ph type="body" sz="half" idx="1"/>
          </p:nvPr>
        </p:nvSpPr>
        <p:spPr>
          <a:xfrm>
            <a:off x="609478" y="1604519"/>
            <a:ext cx="5354284" cy="3977283"/>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Title, 2 Content over Content">
    <p:spTree>
      <p:nvGrpSpPr>
        <p:cNvPr id="1" name=""/>
        <p:cNvGrpSpPr/>
        <p:nvPr/>
      </p:nvGrpSpPr>
      <p:grpSpPr>
        <a:xfrm>
          <a:off x="0" y="0"/>
          <a:ext cx="0" cy="0"/>
          <a:chOff x="0" y="0"/>
          <a:chExt cx="0" cy="0"/>
        </a:xfrm>
      </p:grpSpPr>
      <p:sp>
        <p:nvSpPr>
          <p:cNvPr id="596"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597"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598"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599" name="Body Level One…"/>
          <p:cNvSpPr txBox="1">
            <a:spLocks noGrp="1"/>
          </p:cNvSpPr>
          <p:nvPr>
            <p:ph type="body" sz="quarter" idx="1"/>
          </p:nvPr>
        </p:nvSpPr>
        <p:spPr>
          <a:xfrm>
            <a:off x="609478" y="1604519"/>
            <a:ext cx="5354284"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Title, Content over Content">
    <p:spTree>
      <p:nvGrpSpPr>
        <p:cNvPr id="1" name=""/>
        <p:cNvGrpSpPr/>
        <p:nvPr/>
      </p:nvGrpSpPr>
      <p:grpSpPr>
        <a:xfrm>
          <a:off x="0" y="0"/>
          <a:ext cx="0" cy="0"/>
          <a:chOff x="0" y="0"/>
          <a:chExt cx="0" cy="0"/>
        </a:xfrm>
      </p:grpSpPr>
      <p:sp>
        <p:nvSpPr>
          <p:cNvPr id="607"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608"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609"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610" name="Body Level One…"/>
          <p:cNvSpPr txBox="1">
            <a:spLocks noGrp="1"/>
          </p:cNvSpPr>
          <p:nvPr>
            <p:ph type="body" sz="half" idx="1"/>
          </p:nvPr>
        </p:nvSpPr>
        <p:spPr>
          <a:xfrm>
            <a:off x="609478" y="1604519"/>
            <a:ext cx="10972443"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1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Title, 4 Content">
    <p:spTree>
      <p:nvGrpSpPr>
        <p:cNvPr id="1" name=""/>
        <p:cNvGrpSpPr/>
        <p:nvPr/>
      </p:nvGrpSpPr>
      <p:grpSpPr>
        <a:xfrm>
          <a:off x="0" y="0"/>
          <a:ext cx="0" cy="0"/>
          <a:chOff x="0" y="0"/>
          <a:chExt cx="0" cy="0"/>
        </a:xfrm>
      </p:grpSpPr>
      <p:sp>
        <p:nvSpPr>
          <p:cNvPr id="618"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619"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620"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621" name="Body Level One…"/>
          <p:cNvSpPr txBox="1">
            <a:spLocks noGrp="1"/>
          </p:cNvSpPr>
          <p:nvPr>
            <p:ph type="body" sz="quarter" idx="1"/>
          </p:nvPr>
        </p:nvSpPr>
        <p:spPr>
          <a:xfrm>
            <a:off x="609478" y="1604519"/>
            <a:ext cx="5354284"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Title, 6 Content">
    <p:spTree>
      <p:nvGrpSpPr>
        <p:cNvPr id="1" name=""/>
        <p:cNvGrpSpPr/>
        <p:nvPr/>
      </p:nvGrpSpPr>
      <p:grpSpPr>
        <a:xfrm>
          <a:off x="0" y="0"/>
          <a:ext cx="0" cy="0"/>
          <a:chOff x="0" y="0"/>
          <a:chExt cx="0" cy="0"/>
        </a:xfrm>
      </p:grpSpPr>
      <p:sp>
        <p:nvSpPr>
          <p:cNvPr id="629" name="Rectangle"/>
          <p:cNvSpPr/>
          <p:nvPr/>
        </p:nvSpPr>
        <p:spPr>
          <a:xfrm>
            <a:off x="0" y="0"/>
            <a:ext cx="12192480" cy="1646640"/>
          </a:xfrm>
          <a:prstGeom prst="rect">
            <a:avLst/>
          </a:prstGeom>
          <a:blipFill>
            <a:blip r:embed="rId2"/>
          </a:blipFill>
          <a:ln w="12700">
            <a:miter lim="400000"/>
          </a:ln>
        </p:spPr>
        <p:txBody>
          <a:bodyPr lIns="0" tIns="0" rIns="0" bIns="0"/>
          <a:lstStyle/>
          <a:p>
            <a:pPr>
              <a:defRPr>
                <a:latin typeface="Arial"/>
                <a:ea typeface="Arial"/>
                <a:cs typeface="Arial"/>
                <a:sym typeface="Arial"/>
              </a:defRPr>
            </a:pPr>
            <a:endParaRPr/>
          </a:p>
        </p:txBody>
      </p:sp>
      <p:pic>
        <p:nvPicPr>
          <p:cNvPr id="630" name="image6.png" descr="image6.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631"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632" name="Body Level One…"/>
          <p:cNvSpPr txBox="1">
            <a:spLocks noGrp="1"/>
          </p:cNvSpPr>
          <p:nvPr>
            <p:ph type="body" sz="quarter" idx="1"/>
          </p:nvPr>
        </p:nvSpPr>
        <p:spPr>
          <a:xfrm>
            <a:off x="609478" y="1604519"/>
            <a:ext cx="3533044"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2 Content and Content">
    <p:spTree>
      <p:nvGrpSpPr>
        <p:cNvPr id="1" name=""/>
        <p:cNvGrpSpPr/>
        <p:nvPr/>
      </p:nvGrpSpPr>
      <p:grpSpPr>
        <a:xfrm>
          <a:off x="0" y="0"/>
          <a:ext cx="0" cy="0"/>
          <a:chOff x="0" y="0"/>
          <a:chExt cx="0" cy="0"/>
        </a:xfrm>
      </p:grpSpPr>
      <p:sp>
        <p:nvSpPr>
          <p:cNvPr id="62" name="Title Text"/>
          <p:cNvSpPr txBox="1">
            <a:spLocks noGrp="1"/>
          </p:cNvSpPr>
          <p:nvPr>
            <p:ph type="title"/>
          </p:nvPr>
        </p:nvSpPr>
        <p:spPr>
          <a:xfrm>
            <a:off x="609478" y="273598"/>
            <a:ext cx="10972443" cy="1144802"/>
          </a:xfrm>
          <a:prstGeom prst="rect">
            <a:avLst/>
          </a:prstGeom>
        </p:spPr>
        <p:txBody>
          <a:bodyPr>
            <a:normAutofit/>
          </a:bodyPr>
          <a:lstStyle/>
          <a:p>
            <a:r>
              <a:t>Title Text</a:t>
            </a:r>
          </a:p>
        </p:txBody>
      </p:sp>
      <p:sp>
        <p:nvSpPr>
          <p:cNvPr id="63" name="Body Level One…"/>
          <p:cNvSpPr txBox="1">
            <a:spLocks noGrp="1"/>
          </p:cNvSpPr>
          <p:nvPr>
            <p:ph type="body" sz="quarter" idx="1"/>
          </p:nvPr>
        </p:nvSpPr>
        <p:spPr>
          <a:xfrm>
            <a:off x="609478" y="1604519"/>
            <a:ext cx="5354284" cy="1896842"/>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Blank Slide">
    <p:bg>
      <p:bgPr>
        <a:solidFill>
          <a:srgbClr val="0E487D"/>
        </a:solidFill>
        <a:effectLst/>
      </p:bgPr>
    </p:bg>
    <p:spTree>
      <p:nvGrpSpPr>
        <p:cNvPr id="1" name=""/>
        <p:cNvGrpSpPr/>
        <p:nvPr/>
      </p:nvGrpSpPr>
      <p:grpSpPr>
        <a:xfrm>
          <a:off x="0" y="0"/>
          <a:ext cx="0" cy="0"/>
          <a:chOff x="0" y="0"/>
          <a:chExt cx="0" cy="0"/>
        </a:xfrm>
      </p:grpSpPr>
      <p:sp>
        <p:nvSpPr>
          <p:cNvPr id="640" name="Rectangle"/>
          <p:cNvSpPr/>
          <p:nvPr/>
        </p:nvSpPr>
        <p:spPr>
          <a:xfrm>
            <a:off x="-1" y="20520"/>
            <a:ext cx="5486762" cy="68378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pic>
        <p:nvPicPr>
          <p:cNvPr id="641"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6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0E487D"/>
        </a:solidFill>
        <a:effectLst/>
      </p:bgPr>
    </p:bg>
    <p:spTree>
      <p:nvGrpSpPr>
        <p:cNvPr id="1" name=""/>
        <p:cNvGrpSpPr/>
        <p:nvPr/>
      </p:nvGrpSpPr>
      <p:grpSpPr>
        <a:xfrm>
          <a:off x="0" y="0"/>
          <a:ext cx="0" cy="0"/>
          <a:chOff x="0" y="0"/>
          <a:chExt cx="0" cy="0"/>
        </a:xfrm>
      </p:grpSpPr>
      <p:sp>
        <p:nvSpPr>
          <p:cNvPr id="649" name="Rectangle"/>
          <p:cNvSpPr/>
          <p:nvPr/>
        </p:nvSpPr>
        <p:spPr>
          <a:xfrm>
            <a:off x="-1" y="20520"/>
            <a:ext cx="5486762" cy="68378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pic>
        <p:nvPicPr>
          <p:cNvPr id="650"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651"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652" name="Body Level One…"/>
          <p:cNvSpPr txBox="1">
            <a:spLocks noGrp="1"/>
          </p:cNvSpPr>
          <p:nvPr>
            <p:ph type="body" idx="1"/>
          </p:nvPr>
        </p:nvSpPr>
        <p:spPr>
          <a:xfrm>
            <a:off x="609478" y="1604519"/>
            <a:ext cx="10972443" cy="3977283"/>
          </a:xfrm>
          <a:prstGeom prst="rect">
            <a:avLst/>
          </a:prstGeom>
        </p:spPr>
        <p:txBody>
          <a:bodyPr/>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Title, Content">
    <p:bg>
      <p:bgPr>
        <a:solidFill>
          <a:srgbClr val="0E487D"/>
        </a:solidFill>
        <a:effectLst/>
      </p:bgPr>
    </p:bg>
    <p:spTree>
      <p:nvGrpSpPr>
        <p:cNvPr id="1" name=""/>
        <p:cNvGrpSpPr/>
        <p:nvPr/>
      </p:nvGrpSpPr>
      <p:grpSpPr>
        <a:xfrm>
          <a:off x="0" y="0"/>
          <a:ext cx="0" cy="0"/>
          <a:chOff x="0" y="0"/>
          <a:chExt cx="0" cy="0"/>
        </a:xfrm>
      </p:grpSpPr>
      <p:sp>
        <p:nvSpPr>
          <p:cNvPr id="660" name="Rectangle"/>
          <p:cNvSpPr/>
          <p:nvPr/>
        </p:nvSpPr>
        <p:spPr>
          <a:xfrm>
            <a:off x="-1" y="20520"/>
            <a:ext cx="5486762" cy="68378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pic>
        <p:nvPicPr>
          <p:cNvPr id="661"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662"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663" name="Body Level One…"/>
          <p:cNvSpPr txBox="1">
            <a:spLocks noGrp="1"/>
          </p:cNvSpPr>
          <p:nvPr>
            <p:ph type="body" idx="1"/>
          </p:nvPr>
        </p:nvSpPr>
        <p:spPr>
          <a:xfrm>
            <a:off x="609478" y="1604519"/>
            <a:ext cx="10972443" cy="3977283"/>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Title, 2 Content">
    <p:bg>
      <p:bgPr>
        <a:solidFill>
          <a:srgbClr val="0E487D"/>
        </a:solidFill>
        <a:effectLst/>
      </p:bgPr>
    </p:bg>
    <p:spTree>
      <p:nvGrpSpPr>
        <p:cNvPr id="1" name=""/>
        <p:cNvGrpSpPr/>
        <p:nvPr/>
      </p:nvGrpSpPr>
      <p:grpSpPr>
        <a:xfrm>
          <a:off x="0" y="0"/>
          <a:ext cx="0" cy="0"/>
          <a:chOff x="0" y="0"/>
          <a:chExt cx="0" cy="0"/>
        </a:xfrm>
      </p:grpSpPr>
      <p:sp>
        <p:nvSpPr>
          <p:cNvPr id="671" name="Rectangle"/>
          <p:cNvSpPr/>
          <p:nvPr/>
        </p:nvSpPr>
        <p:spPr>
          <a:xfrm>
            <a:off x="-1" y="20520"/>
            <a:ext cx="5486762" cy="68378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pic>
        <p:nvPicPr>
          <p:cNvPr id="672"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673"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674" name="Body Level One…"/>
          <p:cNvSpPr txBox="1">
            <a:spLocks noGrp="1"/>
          </p:cNvSpPr>
          <p:nvPr>
            <p:ph type="body" sz="half" idx="1"/>
          </p:nvPr>
        </p:nvSpPr>
        <p:spPr>
          <a:xfrm>
            <a:off x="609478" y="1604519"/>
            <a:ext cx="5354284" cy="3977283"/>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Title Only">
    <p:bg>
      <p:bgPr>
        <a:solidFill>
          <a:srgbClr val="0E487D"/>
        </a:solidFill>
        <a:effectLst/>
      </p:bgPr>
    </p:bg>
    <p:spTree>
      <p:nvGrpSpPr>
        <p:cNvPr id="1" name=""/>
        <p:cNvGrpSpPr/>
        <p:nvPr/>
      </p:nvGrpSpPr>
      <p:grpSpPr>
        <a:xfrm>
          <a:off x="0" y="0"/>
          <a:ext cx="0" cy="0"/>
          <a:chOff x="0" y="0"/>
          <a:chExt cx="0" cy="0"/>
        </a:xfrm>
      </p:grpSpPr>
      <p:sp>
        <p:nvSpPr>
          <p:cNvPr id="682" name="Rectangle"/>
          <p:cNvSpPr/>
          <p:nvPr/>
        </p:nvSpPr>
        <p:spPr>
          <a:xfrm>
            <a:off x="-1" y="20520"/>
            <a:ext cx="5486762" cy="68378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pic>
        <p:nvPicPr>
          <p:cNvPr id="683"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684"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6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Centered Text">
    <p:bg>
      <p:bgPr>
        <a:solidFill>
          <a:srgbClr val="0E487D"/>
        </a:solidFill>
        <a:effectLst/>
      </p:bgPr>
    </p:bg>
    <p:spTree>
      <p:nvGrpSpPr>
        <p:cNvPr id="1" name=""/>
        <p:cNvGrpSpPr/>
        <p:nvPr/>
      </p:nvGrpSpPr>
      <p:grpSpPr>
        <a:xfrm>
          <a:off x="0" y="0"/>
          <a:ext cx="0" cy="0"/>
          <a:chOff x="0" y="0"/>
          <a:chExt cx="0" cy="0"/>
        </a:xfrm>
      </p:grpSpPr>
      <p:sp>
        <p:nvSpPr>
          <p:cNvPr id="692" name="Rectangle"/>
          <p:cNvSpPr/>
          <p:nvPr/>
        </p:nvSpPr>
        <p:spPr>
          <a:xfrm>
            <a:off x="-1" y="20520"/>
            <a:ext cx="5486762" cy="68378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pic>
        <p:nvPicPr>
          <p:cNvPr id="693"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694" name="Body Level One…"/>
          <p:cNvSpPr txBox="1">
            <a:spLocks noGrp="1"/>
          </p:cNvSpPr>
          <p:nvPr>
            <p:ph type="body" idx="1"/>
          </p:nvPr>
        </p:nvSpPr>
        <p:spPr>
          <a:prstGeom prst="rect">
            <a:avLst/>
          </a:prstGeom>
        </p:spPr>
        <p:txBody>
          <a:bodyPr/>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6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Title, 2 Content and Content">
    <p:bg>
      <p:bgPr>
        <a:solidFill>
          <a:srgbClr val="0E487D"/>
        </a:solidFill>
        <a:effectLst/>
      </p:bgPr>
    </p:bg>
    <p:spTree>
      <p:nvGrpSpPr>
        <p:cNvPr id="1" name=""/>
        <p:cNvGrpSpPr/>
        <p:nvPr/>
      </p:nvGrpSpPr>
      <p:grpSpPr>
        <a:xfrm>
          <a:off x="0" y="0"/>
          <a:ext cx="0" cy="0"/>
          <a:chOff x="0" y="0"/>
          <a:chExt cx="0" cy="0"/>
        </a:xfrm>
      </p:grpSpPr>
      <p:sp>
        <p:nvSpPr>
          <p:cNvPr id="702" name="Rectangle"/>
          <p:cNvSpPr/>
          <p:nvPr/>
        </p:nvSpPr>
        <p:spPr>
          <a:xfrm>
            <a:off x="-1" y="20520"/>
            <a:ext cx="5486762" cy="68378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pic>
        <p:nvPicPr>
          <p:cNvPr id="703"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704"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705" name="Body Level One…"/>
          <p:cNvSpPr txBox="1">
            <a:spLocks noGrp="1"/>
          </p:cNvSpPr>
          <p:nvPr>
            <p:ph type="body" sz="quarter" idx="1"/>
          </p:nvPr>
        </p:nvSpPr>
        <p:spPr>
          <a:xfrm>
            <a:off x="609478" y="1604519"/>
            <a:ext cx="5354284"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Title Content and 2 Content">
    <p:bg>
      <p:bgPr>
        <a:solidFill>
          <a:srgbClr val="0E487D"/>
        </a:solidFill>
        <a:effectLst/>
      </p:bgPr>
    </p:bg>
    <p:spTree>
      <p:nvGrpSpPr>
        <p:cNvPr id="1" name=""/>
        <p:cNvGrpSpPr/>
        <p:nvPr/>
      </p:nvGrpSpPr>
      <p:grpSpPr>
        <a:xfrm>
          <a:off x="0" y="0"/>
          <a:ext cx="0" cy="0"/>
          <a:chOff x="0" y="0"/>
          <a:chExt cx="0" cy="0"/>
        </a:xfrm>
      </p:grpSpPr>
      <p:sp>
        <p:nvSpPr>
          <p:cNvPr id="713" name="Rectangle"/>
          <p:cNvSpPr/>
          <p:nvPr/>
        </p:nvSpPr>
        <p:spPr>
          <a:xfrm>
            <a:off x="-1" y="20520"/>
            <a:ext cx="5486762" cy="68378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pic>
        <p:nvPicPr>
          <p:cNvPr id="714"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715"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716" name="Body Level One…"/>
          <p:cNvSpPr txBox="1">
            <a:spLocks noGrp="1"/>
          </p:cNvSpPr>
          <p:nvPr>
            <p:ph type="body" sz="half" idx="1"/>
          </p:nvPr>
        </p:nvSpPr>
        <p:spPr>
          <a:xfrm>
            <a:off x="609478" y="1604519"/>
            <a:ext cx="5354284" cy="3977283"/>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Title, 2 Content over Content">
    <p:bg>
      <p:bgPr>
        <a:solidFill>
          <a:srgbClr val="0E487D"/>
        </a:solidFill>
        <a:effectLst/>
      </p:bgPr>
    </p:bg>
    <p:spTree>
      <p:nvGrpSpPr>
        <p:cNvPr id="1" name=""/>
        <p:cNvGrpSpPr/>
        <p:nvPr/>
      </p:nvGrpSpPr>
      <p:grpSpPr>
        <a:xfrm>
          <a:off x="0" y="0"/>
          <a:ext cx="0" cy="0"/>
          <a:chOff x="0" y="0"/>
          <a:chExt cx="0" cy="0"/>
        </a:xfrm>
      </p:grpSpPr>
      <p:sp>
        <p:nvSpPr>
          <p:cNvPr id="724" name="Rectangle"/>
          <p:cNvSpPr/>
          <p:nvPr/>
        </p:nvSpPr>
        <p:spPr>
          <a:xfrm>
            <a:off x="-1" y="20520"/>
            <a:ext cx="5486762" cy="68378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pic>
        <p:nvPicPr>
          <p:cNvPr id="725"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726"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727" name="Body Level One…"/>
          <p:cNvSpPr txBox="1">
            <a:spLocks noGrp="1"/>
          </p:cNvSpPr>
          <p:nvPr>
            <p:ph type="body" sz="quarter" idx="1"/>
          </p:nvPr>
        </p:nvSpPr>
        <p:spPr>
          <a:xfrm>
            <a:off x="609478" y="1604519"/>
            <a:ext cx="5354284"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Title, Content over Content">
    <p:bg>
      <p:bgPr>
        <a:solidFill>
          <a:srgbClr val="0E487D"/>
        </a:solidFill>
        <a:effectLst/>
      </p:bgPr>
    </p:bg>
    <p:spTree>
      <p:nvGrpSpPr>
        <p:cNvPr id="1" name=""/>
        <p:cNvGrpSpPr/>
        <p:nvPr/>
      </p:nvGrpSpPr>
      <p:grpSpPr>
        <a:xfrm>
          <a:off x="0" y="0"/>
          <a:ext cx="0" cy="0"/>
          <a:chOff x="0" y="0"/>
          <a:chExt cx="0" cy="0"/>
        </a:xfrm>
      </p:grpSpPr>
      <p:sp>
        <p:nvSpPr>
          <p:cNvPr id="735" name="Rectangle"/>
          <p:cNvSpPr/>
          <p:nvPr/>
        </p:nvSpPr>
        <p:spPr>
          <a:xfrm>
            <a:off x="-1" y="20520"/>
            <a:ext cx="5486762" cy="68378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pic>
        <p:nvPicPr>
          <p:cNvPr id="736"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737"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738" name="Body Level One…"/>
          <p:cNvSpPr txBox="1">
            <a:spLocks noGrp="1"/>
          </p:cNvSpPr>
          <p:nvPr>
            <p:ph type="body" sz="half" idx="1"/>
          </p:nvPr>
        </p:nvSpPr>
        <p:spPr>
          <a:xfrm>
            <a:off x="609478" y="1604519"/>
            <a:ext cx="10972443"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Content and 2 Content">
    <p:spTree>
      <p:nvGrpSpPr>
        <p:cNvPr id="1" name=""/>
        <p:cNvGrpSpPr/>
        <p:nvPr/>
      </p:nvGrpSpPr>
      <p:grpSpPr>
        <a:xfrm>
          <a:off x="0" y="0"/>
          <a:ext cx="0" cy="0"/>
          <a:chOff x="0" y="0"/>
          <a:chExt cx="0" cy="0"/>
        </a:xfrm>
      </p:grpSpPr>
      <p:sp>
        <p:nvSpPr>
          <p:cNvPr id="71" name="Title Text"/>
          <p:cNvSpPr txBox="1">
            <a:spLocks noGrp="1"/>
          </p:cNvSpPr>
          <p:nvPr>
            <p:ph type="title"/>
          </p:nvPr>
        </p:nvSpPr>
        <p:spPr>
          <a:xfrm>
            <a:off x="609478" y="273598"/>
            <a:ext cx="10972443" cy="1144802"/>
          </a:xfrm>
          <a:prstGeom prst="rect">
            <a:avLst/>
          </a:prstGeom>
        </p:spPr>
        <p:txBody>
          <a:bodyPr>
            <a:normAutofit/>
          </a:bodyPr>
          <a:lstStyle/>
          <a:p>
            <a:r>
              <a:t>Title Text</a:t>
            </a:r>
          </a:p>
        </p:txBody>
      </p:sp>
      <p:sp>
        <p:nvSpPr>
          <p:cNvPr id="72" name="Body Level One…"/>
          <p:cNvSpPr txBox="1">
            <a:spLocks noGrp="1"/>
          </p:cNvSpPr>
          <p:nvPr>
            <p:ph type="body" sz="half" idx="1"/>
          </p:nvPr>
        </p:nvSpPr>
        <p:spPr>
          <a:xfrm>
            <a:off x="609478" y="1604519"/>
            <a:ext cx="5354284" cy="3977283"/>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Title, 4 Content">
    <p:bg>
      <p:bgPr>
        <a:solidFill>
          <a:srgbClr val="0E487D"/>
        </a:solidFill>
        <a:effectLst/>
      </p:bgPr>
    </p:bg>
    <p:spTree>
      <p:nvGrpSpPr>
        <p:cNvPr id="1" name=""/>
        <p:cNvGrpSpPr/>
        <p:nvPr/>
      </p:nvGrpSpPr>
      <p:grpSpPr>
        <a:xfrm>
          <a:off x="0" y="0"/>
          <a:ext cx="0" cy="0"/>
          <a:chOff x="0" y="0"/>
          <a:chExt cx="0" cy="0"/>
        </a:xfrm>
      </p:grpSpPr>
      <p:sp>
        <p:nvSpPr>
          <p:cNvPr id="746" name="Rectangle"/>
          <p:cNvSpPr/>
          <p:nvPr/>
        </p:nvSpPr>
        <p:spPr>
          <a:xfrm>
            <a:off x="-1" y="20520"/>
            <a:ext cx="5486762" cy="68378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pic>
        <p:nvPicPr>
          <p:cNvPr id="747"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748"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749" name="Body Level One…"/>
          <p:cNvSpPr txBox="1">
            <a:spLocks noGrp="1"/>
          </p:cNvSpPr>
          <p:nvPr>
            <p:ph type="body" sz="quarter" idx="1"/>
          </p:nvPr>
        </p:nvSpPr>
        <p:spPr>
          <a:xfrm>
            <a:off x="609478" y="1604519"/>
            <a:ext cx="5354284"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Title, 6 Content">
    <p:bg>
      <p:bgPr>
        <a:solidFill>
          <a:srgbClr val="0E487D"/>
        </a:solidFill>
        <a:effectLst/>
      </p:bgPr>
    </p:bg>
    <p:spTree>
      <p:nvGrpSpPr>
        <p:cNvPr id="1" name=""/>
        <p:cNvGrpSpPr/>
        <p:nvPr/>
      </p:nvGrpSpPr>
      <p:grpSpPr>
        <a:xfrm>
          <a:off x="0" y="0"/>
          <a:ext cx="0" cy="0"/>
          <a:chOff x="0" y="0"/>
          <a:chExt cx="0" cy="0"/>
        </a:xfrm>
      </p:grpSpPr>
      <p:sp>
        <p:nvSpPr>
          <p:cNvPr id="757" name="Rectangle"/>
          <p:cNvSpPr/>
          <p:nvPr/>
        </p:nvSpPr>
        <p:spPr>
          <a:xfrm>
            <a:off x="-1" y="20520"/>
            <a:ext cx="5486762" cy="6837840"/>
          </a:xfrm>
          <a:prstGeom prst="rect">
            <a:avLst/>
          </a:prstGeom>
          <a:blipFill>
            <a:blip r:embed="rId2"/>
          </a:blipFill>
          <a:ln w="12600">
            <a:solidFill>
              <a:srgbClr val="31538F"/>
            </a:solidFill>
            <a:miter/>
          </a:ln>
        </p:spPr>
        <p:txBody>
          <a:bodyPr lIns="0" tIns="0" rIns="0" bIns="0"/>
          <a:lstStyle/>
          <a:p>
            <a:pPr>
              <a:defRPr>
                <a:latin typeface="Arial"/>
                <a:ea typeface="Arial"/>
                <a:cs typeface="Arial"/>
                <a:sym typeface="Arial"/>
              </a:defRPr>
            </a:pPr>
            <a:endParaRPr/>
          </a:p>
        </p:txBody>
      </p:sp>
      <p:pic>
        <p:nvPicPr>
          <p:cNvPr id="758" name="image2.png" descr="image2.png"/>
          <p:cNvPicPr>
            <a:picLocks noChangeAspect="1"/>
          </p:cNvPicPr>
          <p:nvPr/>
        </p:nvPicPr>
        <p:blipFill>
          <a:blip r:embed="rId3"/>
          <a:stretch>
            <a:fillRect/>
          </a:stretch>
        </p:blipFill>
        <p:spPr>
          <a:xfrm>
            <a:off x="10396080" y="5789159"/>
            <a:ext cx="1426322" cy="785522"/>
          </a:xfrm>
          <a:prstGeom prst="rect">
            <a:avLst/>
          </a:prstGeom>
          <a:ln w="12700">
            <a:miter lim="400000"/>
          </a:ln>
        </p:spPr>
      </p:pic>
      <p:sp>
        <p:nvSpPr>
          <p:cNvPr id="759" name="Title Text"/>
          <p:cNvSpPr txBox="1">
            <a:spLocks noGrp="1"/>
          </p:cNvSpPr>
          <p:nvPr>
            <p:ph type="title"/>
          </p:nvPr>
        </p:nvSpPr>
        <p:spPr>
          <a:xfrm>
            <a:off x="609478" y="273598"/>
            <a:ext cx="10972443" cy="1144802"/>
          </a:xfrm>
          <a:prstGeom prst="rect">
            <a:avLst/>
          </a:prstGeom>
        </p:spPr>
        <p:txBody>
          <a:bodyPr>
            <a:normAutofit/>
          </a:bodyPr>
          <a:lstStyle>
            <a:lvl1pPr algn="l">
              <a:defRPr sz="1800" spc="0">
                <a:latin typeface="+mj-lt"/>
                <a:ea typeface="+mj-ea"/>
                <a:cs typeface="+mj-cs"/>
                <a:sym typeface="Helvetica"/>
              </a:defRPr>
            </a:lvl1pPr>
          </a:lstStyle>
          <a:p>
            <a:r>
              <a:t>Title Text</a:t>
            </a:r>
          </a:p>
        </p:txBody>
      </p:sp>
      <p:sp>
        <p:nvSpPr>
          <p:cNvPr id="760" name="Body Level One…"/>
          <p:cNvSpPr txBox="1">
            <a:spLocks noGrp="1"/>
          </p:cNvSpPr>
          <p:nvPr>
            <p:ph type="body" sz="quarter" idx="1"/>
          </p:nvPr>
        </p:nvSpPr>
        <p:spPr>
          <a:xfrm>
            <a:off x="609478" y="1604519"/>
            <a:ext cx="3533044" cy="1896842"/>
          </a:xfrm>
          <a:prstGeom prst="rect">
            <a:avLst/>
          </a:prstGeom>
        </p:spPr>
        <p:txBody>
          <a:bodyPr anchor="t"/>
          <a:lstStyle>
            <a:lvl1pPr marL="0" indent="0">
              <a:spcBef>
                <a:spcPts val="0"/>
              </a:spcBef>
              <a:buClrTx/>
              <a:buSzTx/>
              <a:buNone/>
              <a:defRPr sz="1800" spc="0">
                <a:latin typeface="+mj-lt"/>
                <a:ea typeface="+mj-ea"/>
                <a:cs typeface="+mj-cs"/>
                <a:sym typeface="Helvetica"/>
              </a:defRPr>
            </a:lvl1pPr>
            <a:lvl2pPr indent="0">
              <a:spcBef>
                <a:spcPts val="0"/>
              </a:spcBef>
              <a:buClrTx/>
              <a:defRPr sz="1800" spc="0">
                <a:latin typeface="+mj-lt"/>
                <a:ea typeface="+mj-ea"/>
                <a:cs typeface="+mj-cs"/>
                <a:sym typeface="Helvetica"/>
              </a:defRPr>
            </a:lvl2pPr>
            <a:lvl3pPr indent="0">
              <a:spcBef>
                <a:spcPts val="0"/>
              </a:spcBef>
              <a:buClrTx/>
              <a:defRPr sz="1800" spc="0">
                <a:latin typeface="+mj-lt"/>
                <a:ea typeface="+mj-ea"/>
                <a:cs typeface="+mj-cs"/>
                <a:sym typeface="Helvetica"/>
              </a:defRPr>
            </a:lvl3pPr>
            <a:lvl4pPr indent="0">
              <a:spcBef>
                <a:spcPts val="0"/>
              </a:spcBef>
              <a:buClrTx/>
              <a:defRPr sz="1800" spc="0">
                <a:latin typeface="+mj-lt"/>
                <a:ea typeface="+mj-ea"/>
                <a:cs typeface="+mj-cs"/>
                <a:sym typeface="Helvetica"/>
              </a:defRPr>
            </a:lvl4pPr>
            <a:lvl5pPr indent="0">
              <a:spcBef>
                <a:spcPts val="0"/>
              </a:spcBef>
              <a:buClrTx/>
              <a:defRPr sz="1800" spc="0">
                <a:latin typeface="+mj-lt"/>
                <a:ea typeface="+mj-ea"/>
                <a:cs typeface="+mj-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7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2 Content over Content">
    <p:spTree>
      <p:nvGrpSpPr>
        <p:cNvPr id="1" name=""/>
        <p:cNvGrpSpPr/>
        <p:nvPr/>
      </p:nvGrpSpPr>
      <p:grpSpPr>
        <a:xfrm>
          <a:off x="0" y="0"/>
          <a:ext cx="0" cy="0"/>
          <a:chOff x="0" y="0"/>
          <a:chExt cx="0" cy="0"/>
        </a:xfrm>
      </p:grpSpPr>
      <p:sp>
        <p:nvSpPr>
          <p:cNvPr id="80" name="Title Text"/>
          <p:cNvSpPr txBox="1">
            <a:spLocks noGrp="1"/>
          </p:cNvSpPr>
          <p:nvPr>
            <p:ph type="title"/>
          </p:nvPr>
        </p:nvSpPr>
        <p:spPr>
          <a:xfrm>
            <a:off x="609478" y="273598"/>
            <a:ext cx="10972443" cy="1144802"/>
          </a:xfrm>
          <a:prstGeom prst="rect">
            <a:avLst/>
          </a:prstGeom>
        </p:spPr>
        <p:txBody>
          <a:bodyPr>
            <a:normAutofit/>
          </a:bodyPr>
          <a:lstStyle/>
          <a:p>
            <a:r>
              <a:t>Title Text</a:t>
            </a:r>
          </a:p>
        </p:txBody>
      </p:sp>
      <p:sp>
        <p:nvSpPr>
          <p:cNvPr id="81" name="Body Level One…"/>
          <p:cNvSpPr txBox="1">
            <a:spLocks noGrp="1"/>
          </p:cNvSpPr>
          <p:nvPr>
            <p:ph type="body" sz="quarter" idx="1"/>
          </p:nvPr>
        </p:nvSpPr>
        <p:spPr>
          <a:xfrm>
            <a:off x="609478" y="1604519"/>
            <a:ext cx="5354284" cy="1896842"/>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Content over Content">
    <p:spTree>
      <p:nvGrpSpPr>
        <p:cNvPr id="1" name=""/>
        <p:cNvGrpSpPr/>
        <p:nvPr/>
      </p:nvGrpSpPr>
      <p:grpSpPr>
        <a:xfrm>
          <a:off x="0" y="0"/>
          <a:ext cx="0" cy="0"/>
          <a:chOff x="0" y="0"/>
          <a:chExt cx="0" cy="0"/>
        </a:xfrm>
      </p:grpSpPr>
      <p:sp>
        <p:nvSpPr>
          <p:cNvPr id="89" name="Title Text"/>
          <p:cNvSpPr txBox="1">
            <a:spLocks noGrp="1"/>
          </p:cNvSpPr>
          <p:nvPr>
            <p:ph type="title"/>
          </p:nvPr>
        </p:nvSpPr>
        <p:spPr>
          <a:xfrm>
            <a:off x="609478" y="273598"/>
            <a:ext cx="10972443" cy="1144802"/>
          </a:xfrm>
          <a:prstGeom prst="rect">
            <a:avLst/>
          </a:prstGeom>
        </p:spPr>
        <p:txBody>
          <a:bodyPr>
            <a:normAutofit/>
          </a:bodyPr>
          <a:lstStyle/>
          <a:p>
            <a:r>
              <a:t>Title Text</a:t>
            </a:r>
          </a:p>
        </p:txBody>
      </p:sp>
      <p:sp>
        <p:nvSpPr>
          <p:cNvPr id="90" name="Body Level One…"/>
          <p:cNvSpPr txBox="1">
            <a:spLocks noGrp="1"/>
          </p:cNvSpPr>
          <p:nvPr>
            <p:ph type="body" sz="half" idx="1"/>
          </p:nvPr>
        </p:nvSpPr>
        <p:spPr>
          <a:xfrm>
            <a:off x="609478" y="1604519"/>
            <a:ext cx="10972443" cy="1896842"/>
          </a:xfrm>
          <a:prstGeom prst="rect">
            <a:avLst/>
          </a:prstGeom>
        </p:spPr>
        <p:txBody>
          <a:bodyPr anchor="t"/>
          <a:lstStyle/>
          <a:p>
            <a:r>
              <a:t>Body Level One</a:t>
            </a:r>
          </a:p>
          <a:p>
            <a:pPr lvl="1"/>
            <a:r>
              <a:t>Body Level Two</a:t>
            </a:r>
          </a:p>
          <a:p>
            <a:pPr lvl="2"/>
            <a:r>
              <a:t>Body Level Three</a:t>
            </a:r>
          </a:p>
          <a:p>
            <a:pPr lvl="3"/>
            <a:r>
              <a:t>Body Level Four</a:t>
            </a:r>
          </a:p>
          <a:p>
            <a:pPr lvl="4"/>
            <a:r>
              <a:t>Body Level Five</a:t>
            </a: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2.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0" y="13678"/>
            <a:ext cx="12192480" cy="6858363"/>
          </a:xfrm>
          <a:prstGeom prst="rect">
            <a:avLst/>
          </a:prstGeom>
          <a:solidFill>
            <a:srgbClr val="0071BC"/>
          </a:solidFill>
          <a:ln w="6480">
            <a:solidFill>
              <a:srgbClr val="4371C4"/>
            </a:solidFill>
            <a:miter/>
          </a:ln>
        </p:spPr>
        <p:txBody>
          <a:bodyPr lIns="0" tIns="0" rIns="0" bIns="0"/>
          <a:lstStyle/>
          <a:p>
            <a:pPr>
              <a:defRPr>
                <a:latin typeface="Arial"/>
                <a:ea typeface="Arial"/>
                <a:cs typeface="Arial"/>
                <a:sym typeface="Arial"/>
              </a:defRPr>
            </a:pPr>
            <a:endParaRPr/>
          </a:p>
        </p:txBody>
      </p:sp>
      <p:sp>
        <p:nvSpPr>
          <p:cNvPr id="3" name="Rectangle"/>
          <p:cNvSpPr/>
          <p:nvPr/>
        </p:nvSpPr>
        <p:spPr>
          <a:xfrm>
            <a:off x="0" y="6272279"/>
            <a:ext cx="12192480" cy="599762"/>
          </a:xfrm>
          <a:prstGeom prst="rect">
            <a:avLst/>
          </a:prstGeom>
          <a:blipFill>
            <a:blip r:embed="rId73"/>
          </a:blipFill>
          <a:ln w="12600">
            <a:solidFill>
              <a:srgbClr val="31538F"/>
            </a:solidFill>
            <a:miter/>
          </a:ln>
        </p:spPr>
        <p:txBody>
          <a:bodyPr lIns="0" tIns="0" rIns="0" bIns="0"/>
          <a:lstStyle/>
          <a:p>
            <a:pPr>
              <a:defRPr>
                <a:latin typeface="Arial"/>
                <a:ea typeface="Arial"/>
                <a:cs typeface="Arial"/>
                <a:sym typeface="Arial"/>
              </a:defRPr>
            </a:pPr>
            <a:endParaRPr/>
          </a:p>
        </p:txBody>
      </p:sp>
      <p:sp>
        <p:nvSpPr>
          <p:cNvPr id="4" name="Line"/>
          <p:cNvSpPr/>
          <p:nvPr/>
        </p:nvSpPr>
        <p:spPr>
          <a:xfrm flipV="1">
            <a:off x="-1" y="6235200"/>
            <a:ext cx="12192482" cy="39962"/>
          </a:xfrm>
          <a:prstGeom prst="line">
            <a:avLst/>
          </a:prstGeom>
          <a:ln w="12600">
            <a:solidFill>
              <a:srgbClr val="FEF379"/>
            </a:solidFill>
            <a:miter/>
          </a:ln>
        </p:spPr>
        <p:txBody>
          <a:bodyPr lIns="45718" tIns="45718" rIns="45718" bIns="45718"/>
          <a:lstStyle/>
          <a:p>
            <a:endParaRPr/>
          </a:p>
        </p:txBody>
      </p:sp>
      <p:pic>
        <p:nvPicPr>
          <p:cNvPr id="5" name="image2.png" descr="image2.png"/>
          <p:cNvPicPr>
            <a:picLocks noChangeAspect="1"/>
          </p:cNvPicPr>
          <p:nvPr/>
        </p:nvPicPr>
        <p:blipFill>
          <a:blip r:embed="rId74"/>
          <a:stretch>
            <a:fillRect/>
          </a:stretch>
        </p:blipFill>
        <p:spPr>
          <a:xfrm>
            <a:off x="660239" y="1332358"/>
            <a:ext cx="2550243" cy="1404723"/>
          </a:xfrm>
          <a:prstGeom prst="rect">
            <a:avLst/>
          </a:prstGeom>
          <a:ln w="12700">
            <a:miter lim="400000"/>
          </a:ln>
        </p:spPr>
      </p:pic>
      <p:sp>
        <p:nvSpPr>
          <p:cNvPr id="6" name="Body Level One…"/>
          <p:cNvSpPr txBox="1">
            <a:spLocks noGrp="1"/>
          </p:cNvSpPr>
          <p:nvPr>
            <p:ph type="body" idx="1"/>
          </p:nvPr>
        </p:nvSpPr>
        <p:spPr>
          <a:xfrm>
            <a:off x="609478" y="273598"/>
            <a:ext cx="10972443" cy="53078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p>
            <a:r>
              <a:t>Body Level One</a:t>
            </a:r>
          </a:p>
          <a:p>
            <a:pPr lvl="1"/>
            <a:r>
              <a:t>Body Level Two</a:t>
            </a:r>
          </a:p>
          <a:p>
            <a:pPr lvl="2"/>
            <a:r>
              <a:t>Body Level Three</a:t>
            </a:r>
          </a:p>
          <a:p>
            <a:pPr lvl="3"/>
            <a:r>
              <a:t>Body Level Four</a:t>
            </a:r>
          </a:p>
          <a:p>
            <a:pPr lvl="4"/>
            <a:r>
              <a:t>Body Level Five</a:t>
            </a:r>
          </a:p>
        </p:txBody>
      </p:sp>
      <p:sp>
        <p:nvSpPr>
          <p:cNvPr id="7" name="Title Text"/>
          <p:cNvSpPr txBox="1">
            <a:spLocks noGrp="1"/>
          </p:cNvSpPr>
          <p:nvPr>
            <p:ph type="title"/>
          </p:nvPr>
        </p:nvSpPr>
        <p:spPr>
          <a:xfrm>
            <a:off x="1826683" y="1371600"/>
            <a:ext cx="9753601" cy="4651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p>
            <a:r>
              <a:t>Title Text</a:t>
            </a:r>
          </a:p>
        </p:txBody>
      </p:sp>
      <p:sp>
        <p:nvSpPr>
          <p:cNvPr id="8" name="Slide Number"/>
          <p:cNvSpPr txBox="1">
            <a:spLocks noGrp="1"/>
          </p:cNvSpPr>
          <p:nvPr>
            <p:ph type="sldNum" sz="quarter" idx="2"/>
          </p:nvPr>
        </p:nvSpPr>
        <p:spPr>
          <a:xfrm>
            <a:off x="8463946" y="6221731"/>
            <a:ext cx="273654" cy="269239"/>
          </a:xfrm>
          <a:prstGeom prst="rect">
            <a:avLst/>
          </a:prstGeom>
          <a:ln w="12700">
            <a:miter lim="400000"/>
          </a:ln>
        </p:spPr>
        <p:txBody>
          <a:bodyPr wrap="none" lIns="45718" tIns="45718" rIns="45718" bIns="45718" anchor="ctr">
            <a:spAutoFit/>
          </a:bodyPr>
          <a:lstStyle>
            <a:lvl1pPr algn="r">
              <a:defRPr sz="1200">
                <a:latin typeface="+mj-lt"/>
                <a:ea typeface="+mj-ea"/>
                <a:cs typeface="+mj-cs"/>
                <a:sym typeface="Helvetica"/>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1" baseline="0">
          <a:solidFill>
            <a:srgbClr val="000000"/>
          </a:solidFill>
          <a:uFillTx/>
          <a:latin typeface="Arial"/>
          <a:ea typeface="Arial"/>
          <a:cs typeface="Arial"/>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1" baseline="0">
          <a:solidFill>
            <a:srgbClr val="000000"/>
          </a:solidFill>
          <a:uFillTx/>
          <a:latin typeface="Arial"/>
          <a:ea typeface="Arial"/>
          <a:cs typeface="Arial"/>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1" baseline="0">
          <a:solidFill>
            <a:srgbClr val="000000"/>
          </a:solidFill>
          <a:uFillTx/>
          <a:latin typeface="Arial"/>
          <a:ea typeface="Arial"/>
          <a:cs typeface="Arial"/>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1" baseline="0">
          <a:solidFill>
            <a:srgbClr val="000000"/>
          </a:solidFill>
          <a:uFillTx/>
          <a:latin typeface="Arial"/>
          <a:ea typeface="Arial"/>
          <a:cs typeface="Arial"/>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1" baseline="0">
          <a:solidFill>
            <a:srgbClr val="000000"/>
          </a:solidFill>
          <a:uFillTx/>
          <a:latin typeface="Arial"/>
          <a:ea typeface="Arial"/>
          <a:cs typeface="Arial"/>
          <a:sym typeface="Arial"/>
        </a:defRPr>
      </a:lvl5pPr>
      <a:lvl6pPr marL="0" marR="0" indent="0" algn="ctr" defTabSz="914400" rtl="0" latinLnBrk="0">
        <a:lnSpc>
          <a:spcPct val="100000"/>
        </a:lnSpc>
        <a:spcBef>
          <a:spcPts val="0"/>
        </a:spcBef>
        <a:spcAft>
          <a:spcPts val="0"/>
        </a:spcAft>
        <a:buClrTx/>
        <a:buSzTx/>
        <a:buFontTx/>
        <a:buNone/>
        <a:tabLst/>
        <a:defRPr sz="4400" b="0" i="0" u="none" strike="noStrike" cap="none" spc="-1" baseline="0">
          <a:solidFill>
            <a:srgbClr val="000000"/>
          </a:solidFill>
          <a:uFillTx/>
          <a:latin typeface="Arial"/>
          <a:ea typeface="Arial"/>
          <a:cs typeface="Arial"/>
          <a:sym typeface="Arial"/>
        </a:defRPr>
      </a:lvl6pPr>
      <a:lvl7pPr marL="0" marR="0" indent="0" algn="ctr" defTabSz="914400" rtl="0" latinLnBrk="0">
        <a:lnSpc>
          <a:spcPct val="100000"/>
        </a:lnSpc>
        <a:spcBef>
          <a:spcPts val="0"/>
        </a:spcBef>
        <a:spcAft>
          <a:spcPts val="0"/>
        </a:spcAft>
        <a:buClrTx/>
        <a:buSzTx/>
        <a:buFontTx/>
        <a:buNone/>
        <a:tabLst/>
        <a:defRPr sz="4400" b="0" i="0" u="none" strike="noStrike" cap="none" spc="-1" baseline="0">
          <a:solidFill>
            <a:srgbClr val="000000"/>
          </a:solidFill>
          <a:uFillTx/>
          <a:latin typeface="Arial"/>
          <a:ea typeface="Arial"/>
          <a:cs typeface="Arial"/>
          <a:sym typeface="Arial"/>
        </a:defRPr>
      </a:lvl7pPr>
      <a:lvl8pPr marL="0" marR="0" indent="0" algn="ctr" defTabSz="914400" rtl="0" latinLnBrk="0">
        <a:lnSpc>
          <a:spcPct val="100000"/>
        </a:lnSpc>
        <a:spcBef>
          <a:spcPts val="0"/>
        </a:spcBef>
        <a:spcAft>
          <a:spcPts val="0"/>
        </a:spcAft>
        <a:buClrTx/>
        <a:buSzTx/>
        <a:buFontTx/>
        <a:buNone/>
        <a:tabLst/>
        <a:defRPr sz="4400" b="0" i="0" u="none" strike="noStrike" cap="none" spc="-1" baseline="0">
          <a:solidFill>
            <a:srgbClr val="000000"/>
          </a:solidFill>
          <a:uFillTx/>
          <a:latin typeface="Arial"/>
          <a:ea typeface="Arial"/>
          <a:cs typeface="Arial"/>
          <a:sym typeface="Arial"/>
        </a:defRPr>
      </a:lvl8pPr>
      <a:lvl9pPr marL="0" marR="0" indent="0" algn="ctr" defTabSz="914400" rtl="0" latinLnBrk="0">
        <a:lnSpc>
          <a:spcPct val="100000"/>
        </a:lnSpc>
        <a:spcBef>
          <a:spcPts val="0"/>
        </a:spcBef>
        <a:spcAft>
          <a:spcPts val="0"/>
        </a:spcAft>
        <a:buClrTx/>
        <a:buSzTx/>
        <a:buFontTx/>
        <a:buNone/>
        <a:tabLst/>
        <a:defRPr sz="4400" b="0" i="0" u="none" strike="noStrike" cap="none" spc="-1" baseline="0">
          <a:solidFill>
            <a:srgbClr val="000000"/>
          </a:solidFill>
          <a:uFillTx/>
          <a:latin typeface="Arial"/>
          <a:ea typeface="Arial"/>
          <a:cs typeface="Arial"/>
          <a:sym typeface="Arial"/>
        </a:defRPr>
      </a:lvl9pPr>
    </p:titleStyle>
    <p:bodyStyle>
      <a:lvl1pPr marL="431999" marR="0" indent="-323998" algn="l" defTabSz="914400" rtl="0" latinLnBrk="0">
        <a:lnSpc>
          <a:spcPct val="100000"/>
        </a:lnSpc>
        <a:spcBef>
          <a:spcPts val="1400"/>
        </a:spcBef>
        <a:spcAft>
          <a:spcPts val="0"/>
        </a:spcAft>
        <a:buClr>
          <a:srgbClr val="000000"/>
        </a:buClr>
        <a:buSzPct val="45000"/>
        <a:buFontTx/>
        <a:buChar char="●"/>
        <a:tabLst/>
        <a:defRPr sz="3200" b="0" i="0" u="none" strike="noStrike" cap="none" spc="-1" baseline="0">
          <a:solidFill>
            <a:srgbClr val="000000"/>
          </a:solidFill>
          <a:uFillTx/>
          <a:latin typeface="Arial"/>
          <a:ea typeface="Arial"/>
          <a:cs typeface="Arial"/>
          <a:sym typeface="Arial"/>
        </a:defRPr>
      </a:lvl1pPr>
      <a:lvl2pPr marL="0" marR="0" indent="540000" algn="l" defTabSz="914400" rtl="0" latinLnBrk="0">
        <a:lnSpc>
          <a:spcPct val="100000"/>
        </a:lnSpc>
        <a:spcBef>
          <a:spcPts val="1400"/>
        </a:spcBef>
        <a:spcAft>
          <a:spcPts val="0"/>
        </a:spcAft>
        <a:buClr>
          <a:srgbClr val="000000"/>
        </a:buClr>
        <a:buSzTx/>
        <a:buFontTx/>
        <a:buNone/>
        <a:tabLst/>
        <a:defRPr sz="3200" b="0" i="0" u="none" strike="noStrike" cap="none" spc="-1" baseline="0">
          <a:solidFill>
            <a:srgbClr val="000000"/>
          </a:solidFill>
          <a:uFillTx/>
          <a:latin typeface="Arial"/>
          <a:ea typeface="Arial"/>
          <a:cs typeface="Arial"/>
          <a:sym typeface="Arial"/>
        </a:defRPr>
      </a:lvl2pPr>
      <a:lvl3pPr marL="0" marR="0" indent="1008000" algn="l" defTabSz="914400" rtl="0" latinLnBrk="0">
        <a:lnSpc>
          <a:spcPct val="100000"/>
        </a:lnSpc>
        <a:spcBef>
          <a:spcPts val="1400"/>
        </a:spcBef>
        <a:spcAft>
          <a:spcPts val="0"/>
        </a:spcAft>
        <a:buClr>
          <a:srgbClr val="000000"/>
        </a:buClr>
        <a:buSzTx/>
        <a:buFontTx/>
        <a:buNone/>
        <a:tabLst/>
        <a:defRPr sz="3200" b="0" i="0" u="none" strike="noStrike" cap="none" spc="-1" baseline="0">
          <a:solidFill>
            <a:srgbClr val="000000"/>
          </a:solidFill>
          <a:uFillTx/>
          <a:latin typeface="Arial"/>
          <a:ea typeface="Arial"/>
          <a:cs typeface="Arial"/>
          <a:sym typeface="Arial"/>
        </a:defRPr>
      </a:lvl3pPr>
      <a:lvl4pPr marL="0" marR="0" indent="1511998" algn="l" defTabSz="914400" rtl="0" latinLnBrk="0">
        <a:lnSpc>
          <a:spcPct val="100000"/>
        </a:lnSpc>
        <a:spcBef>
          <a:spcPts val="1400"/>
        </a:spcBef>
        <a:spcAft>
          <a:spcPts val="0"/>
        </a:spcAft>
        <a:buClr>
          <a:srgbClr val="000000"/>
        </a:buClr>
        <a:buSzTx/>
        <a:buFontTx/>
        <a:buNone/>
        <a:tabLst/>
        <a:defRPr sz="3200" b="0" i="0" u="none" strike="noStrike" cap="none" spc="-1" baseline="0">
          <a:solidFill>
            <a:srgbClr val="000000"/>
          </a:solidFill>
          <a:uFillTx/>
          <a:latin typeface="Arial"/>
          <a:ea typeface="Arial"/>
          <a:cs typeface="Arial"/>
          <a:sym typeface="Arial"/>
        </a:defRPr>
      </a:lvl4pPr>
      <a:lvl5pPr marL="0" marR="0" indent="1943998" algn="l" defTabSz="914400" rtl="0" latinLnBrk="0">
        <a:lnSpc>
          <a:spcPct val="100000"/>
        </a:lnSpc>
        <a:spcBef>
          <a:spcPts val="1400"/>
        </a:spcBef>
        <a:spcAft>
          <a:spcPts val="0"/>
        </a:spcAft>
        <a:buClr>
          <a:srgbClr val="000000"/>
        </a:buClr>
        <a:buSzTx/>
        <a:buFontTx/>
        <a:buNone/>
        <a:tabLst/>
        <a:defRPr sz="3200" b="0" i="0" u="none" strike="noStrike" cap="none" spc="-1" baseline="0">
          <a:solidFill>
            <a:srgbClr val="000000"/>
          </a:solidFill>
          <a:uFillTx/>
          <a:latin typeface="Arial"/>
          <a:ea typeface="Arial"/>
          <a:cs typeface="Arial"/>
          <a:sym typeface="Arial"/>
        </a:defRPr>
      </a:lvl5pPr>
      <a:lvl6pPr marL="0" marR="0" indent="2375998" algn="l" defTabSz="914400" rtl="0" latinLnBrk="0">
        <a:lnSpc>
          <a:spcPct val="100000"/>
        </a:lnSpc>
        <a:spcBef>
          <a:spcPts val="1400"/>
        </a:spcBef>
        <a:spcAft>
          <a:spcPts val="0"/>
        </a:spcAft>
        <a:buClr>
          <a:srgbClr val="000000"/>
        </a:buClr>
        <a:buSzTx/>
        <a:buFontTx/>
        <a:buNone/>
        <a:tabLst/>
        <a:defRPr sz="3200" b="0" i="0" u="none" strike="noStrike" cap="none" spc="-1" baseline="0">
          <a:solidFill>
            <a:srgbClr val="000000"/>
          </a:solidFill>
          <a:uFillTx/>
          <a:latin typeface="Arial"/>
          <a:ea typeface="Arial"/>
          <a:cs typeface="Arial"/>
          <a:sym typeface="Arial"/>
        </a:defRPr>
      </a:lvl6pPr>
      <a:lvl7pPr marL="0" marR="0" indent="2807998" algn="l" defTabSz="914400" rtl="0" latinLnBrk="0">
        <a:lnSpc>
          <a:spcPct val="100000"/>
        </a:lnSpc>
        <a:spcBef>
          <a:spcPts val="1400"/>
        </a:spcBef>
        <a:spcAft>
          <a:spcPts val="0"/>
        </a:spcAft>
        <a:buClr>
          <a:srgbClr val="000000"/>
        </a:buClr>
        <a:buSzTx/>
        <a:buFontTx/>
        <a:buNone/>
        <a:tabLst/>
        <a:defRPr sz="3200" b="0" i="0" u="none" strike="noStrike" cap="none" spc="-1" baseline="0">
          <a:solidFill>
            <a:srgbClr val="000000"/>
          </a:solidFill>
          <a:uFillTx/>
          <a:latin typeface="Arial"/>
          <a:ea typeface="Arial"/>
          <a:cs typeface="Arial"/>
          <a:sym typeface="Arial"/>
        </a:defRPr>
      </a:lvl7pPr>
      <a:lvl8pPr marL="0" marR="0" indent="0" algn="l" defTabSz="914400" rtl="0" latinLnBrk="0">
        <a:lnSpc>
          <a:spcPct val="100000"/>
        </a:lnSpc>
        <a:spcBef>
          <a:spcPts val="1400"/>
        </a:spcBef>
        <a:spcAft>
          <a:spcPts val="0"/>
        </a:spcAft>
        <a:buClr>
          <a:srgbClr val="000000"/>
        </a:buClr>
        <a:buSzTx/>
        <a:buFontTx/>
        <a:buNone/>
        <a:tabLst/>
        <a:defRPr sz="3200" b="0" i="0" u="none" strike="noStrike" cap="none" spc="-1" baseline="0">
          <a:solidFill>
            <a:srgbClr val="000000"/>
          </a:solidFill>
          <a:uFillTx/>
          <a:latin typeface="Arial"/>
          <a:ea typeface="Arial"/>
          <a:cs typeface="Arial"/>
          <a:sym typeface="Arial"/>
        </a:defRPr>
      </a:lvl8pPr>
      <a:lvl9pPr marL="0" marR="0" indent="0" algn="l" defTabSz="914400" rtl="0" latinLnBrk="0">
        <a:lnSpc>
          <a:spcPct val="100000"/>
        </a:lnSpc>
        <a:spcBef>
          <a:spcPts val="1400"/>
        </a:spcBef>
        <a:spcAft>
          <a:spcPts val="0"/>
        </a:spcAft>
        <a:buClr>
          <a:srgbClr val="000000"/>
        </a:buClr>
        <a:buSzTx/>
        <a:buFontTx/>
        <a:buNone/>
        <a:tabLst/>
        <a:defRPr sz="3200" b="0" i="0" u="none" strike="noStrike" cap="none" spc="-1" baseline="0">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6.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6.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6.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6.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5.xml.rels><?xml version="1.0" encoding="UTF-8" standalone="yes"?>
<Relationships xmlns="http://schemas.openxmlformats.org/package/2006/relationships"><Relationship Id="rId3" Type="http://schemas.openxmlformats.org/officeDocument/2006/relationships/hyperlink" Target="https://www.kaggle.com/datasets/sudalairajkumar/novel-corona-virus-2019-dataset" TargetMode="External"/><Relationship Id="rId2" Type="http://schemas.openxmlformats.org/officeDocument/2006/relationships/hyperlink" Target="https://www.kaggle.com/datasets/imdevskp/corona-virus-report" TargetMode="External"/><Relationship Id="rId1" Type="http://schemas.openxmlformats.org/officeDocument/2006/relationships/slideLayout" Target="../slideLayouts/slideLayout48.xml"/><Relationship Id="rId5" Type="http://schemas.openxmlformats.org/officeDocument/2006/relationships/hyperlink" Target="https://www.kaggle.com/code/andrewmvd/monkeypox-cases-analysis/data" TargetMode="External"/><Relationship Id="rId4" Type="http://schemas.openxmlformats.org/officeDocument/2006/relationships/hyperlink" Target="https://www.kaggle.com/datasets/deepcontractor/monkeypox-dataset-daily-updated?select=Daily_Country_Wise_Confirmed_Cases.csv"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Group 20:…"/>
          <p:cNvSpPr txBox="1"/>
          <p:nvPr/>
        </p:nvSpPr>
        <p:spPr>
          <a:xfrm>
            <a:off x="1072078" y="3320639"/>
            <a:ext cx="10275484" cy="2324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nchor="ctr">
            <a:normAutofit/>
          </a:bodyPr>
          <a:lstStyle/>
          <a:p>
            <a:pPr algn="r" defTabSz="877822">
              <a:lnSpc>
                <a:spcPct val="90000"/>
              </a:lnSpc>
              <a:defRPr sz="2900" spc="-100">
                <a:latin typeface="Calibri"/>
                <a:ea typeface="Calibri"/>
                <a:cs typeface="Calibri"/>
                <a:sym typeface="Calibri"/>
              </a:defRPr>
            </a:pPr>
            <a:r>
              <a:t>Group 20:</a:t>
            </a:r>
          </a:p>
          <a:p>
            <a:pPr algn="r" defTabSz="877822">
              <a:lnSpc>
                <a:spcPct val="90000"/>
              </a:lnSpc>
              <a:defRPr sz="2900" spc="-100">
                <a:latin typeface="Calibri"/>
                <a:ea typeface="Calibri"/>
                <a:cs typeface="Calibri"/>
                <a:sym typeface="Calibri"/>
              </a:defRPr>
            </a:pPr>
            <a:r>
              <a:t>Mohammad Shaik</a:t>
            </a:r>
          </a:p>
          <a:p>
            <a:pPr algn="r" defTabSz="877822">
              <a:lnSpc>
                <a:spcPct val="90000"/>
              </a:lnSpc>
              <a:defRPr sz="2900" spc="-100">
                <a:latin typeface="Calibri"/>
                <a:ea typeface="Calibri"/>
                <a:cs typeface="Calibri"/>
                <a:sym typeface="Calibri"/>
              </a:defRPr>
            </a:pPr>
            <a:r>
              <a:t>Rajesh Tummala</a:t>
            </a:r>
          </a:p>
          <a:p>
            <a:pPr algn="r" defTabSz="877822">
              <a:lnSpc>
                <a:spcPct val="90000"/>
              </a:lnSpc>
              <a:defRPr sz="2900" spc="-100">
                <a:latin typeface="Calibri"/>
                <a:ea typeface="Calibri"/>
                <a:cs typeface="Calibri"/>
                <a:sym typeface="Calibri"/>
              </a:defRPr>
            </a:pPr>
            <a:r>
              <a:t>Kranthi Mangalagiri </a:t>
            </a:r>
          </a:p>
          <a:p>
            <a:pPr algn="r" defTabSz="877822">
              <a:lnSpc>
                <a:spcPct val="90000"/>
              </a:lnSpc>
              <a:defRPr sz="2900" spc="-100">
                <a:latin typeface="Calibri"/>
                <a:ea typeface="Calibri"/>
                <a:cs typeface="Calibri"/>
                <a:sym typeface="Calibri"/>
              </a:defRPr>
            </a:pPr>
            <a:r>
              <a:t>Niharika Thakur</a:t>
            </a:r>
          </a:p>
        </p:txBody>
      </p:sp>
      <p:grpSp>
        <p:nvGrpSpPr>
          <p:cNvPr id="773" name="Group"/>
          <p:cNvGrpSpPr/>
          <p:nvPr/>
        </p:nvGrpSpPr>
        <p:grpSpPr>
          <a:xfrm>
            <a:off x="3715920" y="1657438"/>
            <a:ext cx="7216202" cy="1186923"/>
            <a:chOff x="0" y="0"/>
            <a:chExt cx="7216201" cy="1186922"/>
          </a:xfrm>
        </p:grpSpPr>
        <p:sp>
          <p:nvSpPr>
            <p:cNvPr id="771" name="Rectangle"/>
            <p:cNvSpPr/>
            <p:nvPr/>
          </p:nvSpPr>
          <p:spPr>
            <a:xfrm>
              <a:off x="-1" y="-1"/>
              <a:ext cx="7216203" cy="1186923"/>
            </a:xfrm>
            <a:prstGeom prst="rect">
              <a:avLst/>
            </a:prstGeom>
            <a:solidFill>
              <a:srgbClr val="FFFFFF"/>
            </a:solidFill>
            <a:ln w="12600" cap="flat">
              <a:solidFill>
                <a:srgbClr val="4371C4"/>
              </a:solidFill>
              <a:prstDash val="solid"/>
              <a:miter lim="800000"/>
            </a:ln>
            <a:effectLst>
              <a:outerShdw rotWithShape="0">
                <a:srgbClr val="000000">
                  <a:alpha val="0"/>
                </a:srgbClr>
              </a:outerShdw>
            </a:effectLst>
          </p:spPr>
          <p:txBody>
            <a:bodyPr wrap="square" lIns="0" tIns="0" rIns="0" bIns="0" numCol="1" anchor="t">
              <a:noAutofit/>
            </a:bodyPr>
            <a:lstStyle/>
            <a:p>
              <a:pPr algn="ctr">
                <a:defRPr sz="3400" spc="-1">
                  <a:latin typeface="Arial"/>
                  <a:ea typeface="Arial"/>
                  <a:cs typeface="Arial"/>
                  <a:sym typeface="Arial"/>
                </a:defRPr>
              </a:pPr>
              <a:endParaRPr/>
            </a:p>
          </p:txBody>
        </p:sp>
        <p:sp>
          <p:nvSpPr>
            <p:cNvPr id="772" name="Data Analysis: Covid Vs Monkeypox"/>
            <p:cNvSpPr txBox="1"/>
            <p:nvPr/>
          </p:nvSpPr>
          <p:spPr>
            <a:xfrm>
              <a:off x="51299" y="6299"/>
              <a:ext cx="7113603" cy="117432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1120" tIns="51120" rIns="51120" bIns="51120" numCol="1" anchor="t">
              <a:normAutofit/>
            </a:bodyPr>
            <a:lstStyle>
              <a:lvl1pPr algn="ctr">
                <a:defRPr sz="3400" b="1" spc="-100">
                  <a:latin typeface="Calibri"/>
                  <a:ea typeface="Calibri"/>
                  <a:cs typeface="Calibri"/>
                  <a:sym typeface="Calibri"/>
                </a:defRPr>
              </a:lvl1pPr>
            </a:lstStyle>
            <a:p>
              <a:r>
                <a:t> Data Analysis: Covid Vs Monkeypox</a:t>
              </a:r>
            </a:p>
          </p:txBody>
        </p:sp>
      </p:grpSp>
      <p:grpSp>
        <p:nvGrpSpPr>
          <p:cNvPr id="776" name="Group"/>
          <p:cNvGrpSpPr/>
          <p:nvPr/>
        </p:nvGrpSpPr>
        <p:grpSpPr>
          <a:xfrm>
            <a:off x="1093680" y="3750119"/>
            <a:ext cx="5335563" cy="341367"/>
            <a:chOff x="0" y="0"/>
            <a:chExt cx="5335561" cy="341366"/>
          </a:xfrm>
        </p:grpSpPr>
        <p:sp>
          <p:nvSpPr>
            <p:cNvPr id="774" name="Rectangle"/>
            <p:cNvSpPr/>
            <p:nvPr/>
          </p:nvSpPr>
          <p:spPr>
            <a:xfrm>
              <a:off x="0" y="0"/>
              <a:ext cx="5335563" cy="339483"/>
            </a:xfrm>
            <a:prstGeom prst="rect">
              <a:avLst/>
            </a:prstGeom>
            <a:gradFill flip="none" rotWithShape="1">
              <a:gsLst>
                <a:gs pos="0">
                  <a:srgbClr val="70A5DA"/>
                </a:gs>
                <a:gs pos="100000">
                  <a:srgbClr val="4389C9"/>
                </a:gs>
              </a:gsLst>
              <a:lin ang="5400000" scaled="0"/>
            </a:gradFill>
            <a:ln w="6480" cap="flat">
              <a:solidFill>
                <a:srgbClr val="5A9BD5"/>
              </a:solidFill>
              <a:prstDash val="solid"/>
              <a:miter lim="800000"/>
            </a:ln>
            <a:effectLst>
              <a:outerShdw rotWithShape="0">
                <a:srgbClr val="000000">
                  <a:alpha val="0"/>
                </a:srgbClr>
              </a:outerShdw>
            </a:effectLst>
          </p:spPr>
          <p:txBody>
            <a:bodyPr wrap="square" lIns="0" tIns="0" rIns="0" bIns="0" numCol="1" anchor="t">
              <a:noAutofit/>
            </a:bodyPr>
            <a:lstStyle/>
            <a:p>
              <a:pPr algn="ctr">
                <a:defRPr spc="-1">
                  <a:latin typeface="Arial"/>
                  <a:ea typeface="Arial"/>
                  <a:cs typeface="Arial"/>
                  <a:sym typeface="Arial"/>
                </a:defRPr>
              </a:pPr>
              <a:endParaRPr/>
            </a:p>
          </p:txBody>
        </p:sp>
        <p:sp>
          <p:nvSpPr>
            <p:cNvPr id="775" name="Principles Of Big data Management"/>
            <p:cNvSpPr txBox="1"/>
            <p:nvPr/>
          </p:nvSpPr>
          <p:spPr>
            <a:xfrm>
              <a:off x="48239" y="3239"/>
              <a:ext cx="5239084" cy="33812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8240" tIns="48240" rIns="48240" bIns="48240" numCol="1" anchor="t">
              <a:spAutoFit/>
            </a:bodyPr>
            <a:lstStyle>
              <a:lvl1pPr algn="ctr">
                <a:defRPr spc="-1">
                  <a:solidFill>
                    <a:srgbClr val="FFFFFF"/>
                  </a:solidFill>
                  <a:latin typeface="Calibri"/>
                  <a:ea typeface="Calibri"/>
                  <a:cs typeface="Calibri"/>
                  <a:sym typeface="Calibri"/>
                </a:defRPr>
              </a:lvl1pPr>
            </a:lstStyle>
            <a:p>
              <a:r>
                <a:t>Principles Of Big data Management </a:t>
              </a:r>
            </a:p>
          </p:txBody>
        </p:sp>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ETL(Data Load)"/>
          <p:cNvSpPr txBox="1"/>
          <p:nvPr/>
        </p:nvSpPr>
        <p:spPr>
          <a:xfrm>
            <a:off x="1034967" y="486769"/>
            <a:ext cx="3959417" cy="612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lnSpc>
                <a:spcPct val="90000"/>
              </a:lnSpc>
              <a:defRPr sz="4400" spc="-100">
                <a:solidFill>
                  <a:srgbClr val="0F73BA"/>
                </a:solidFill>
                <a:latin typeface="+mj-lt"/>
                <a:ea typeface="+mj-ea"/>
                <a:cs typeface="+mj-cs"/>
                <a:sym typeface="Helvetica"/>
              </a:defRPr>
            </a:pPr>
            <a:r>
              <a:rPr i="1" dirty="0"/>
              <a:t>ETL</a:t>
            </a:r>
            <a:r>
              <a:rPr b="1" i="1" dirty="0"/>
              <a:t>(Data Load)</a:t>
            </a:r>
          </a:p>
        </p:txBody>
      </p:sp>
      <p:pic>
        <p:nvPicPr>
          <p:cNvPr id="834" name="Image" descr="Image"/>
          <p:cNvPicPr>
            <a:picLocks noChangeAspect="1"/>
          </p:cNvPicPr>
          <p:nvPr/>
        </p:nvPicPr>
        <p:blipFill>
          <a:blip r:embed="rId2"/>
          <a:stretch>
            <a:fillRect/>
          </a:stretch>
        </p:blipFill>
        <p:spPr>
          <a:xfrm>
            <a:off x="970720" y="3072258"/>
            <a:ext cx="10104810" cy="680999"/>
          </a:xfrm>
          <a:prstGeom prst="rect">
            <a:avLst/>
          </a:prstGeom>
          <a:ln w="12700">
            <a:miter lim="400000"/>
          </a:ln>
        </p:spPr>
      </p:pic>
      <p:sp>
        <p:nvSpPr>
          <p:cNvPr id="835" name="After data transformation, the processed data has been loaded as CSV for further cooperative analysis.…"/>
          <p:cNvSpPr txBox="1"/>
          <p:nvPr/>
        </p:nvSpPr>
        <p:spPr>
          <a:xfrm>
            <a:off x="1419034" y="2006921"/>
            <a:ext cx="9481763" cy="7976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190500" indent="-190500" algn="just">
              <a:lnSpc>
                <a:spcPct val="110000"/>
              </a:lnSpc>
              <a:spcBef>
                <a:spcPts val="1000"/>
              </a:spcBef>
              <a:buSzPct val="100000"/>
              <a:buChar char="•"/>
              <a:defRPr sz="1900" spc="-100">
                <a:latin typeface="Arial"/>
                <a:ea typeface="Arial"/>
                <a:cs typeface="Arial"/>
                <a:sym typeface="Arial"/>
              </a:defRPr>
            </a:pPr>
            <a:r>
              <a:rPr sz="2000" i="1" dirty="0">
                <a:latin typeface="Times" pitchFamily="2" charset="0"/>
              </a:rPr>
              <a:t>After data transformation, the processed data has been loaded as CSV for further cooperative analysis.</a:t>
            </a:r>
          </a:p>
          <a:p>
            <a:pPr marL="190500" indent="-190500" algn="just">
              <a:lnSpc>
                <a:spcPct val="110000"/>
              </a:lnSpc>
              <a:spcBef>
                <a:spcPts val="1000"/>
              </a:spcBef>
              <a:buSzPct val="100000"/>
              <a:buChar char="•"/>
              <a:defRPr sz="1900" spc="-100">
                <a:latin typeface="Arial"/>
                <a:ea typeface="Arial"/>
                <a:cs typeface="Arial"/>
                <a:sym typeface="Arial"/>
              </a:defRPr>
            </a:pPr>
            <a:r>
              <a:rPr sz="2000" i="1" dirty="0">
                <a:latin typeface="Times" pitchFamily="2" charset="0"/>
              </a:rPr>
              <a:t>Write the processed path as CSV mentioned in below path.</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Technology Stack"/>
          <p:cNvSpPr txBox="1"/>
          <p:nvPr/>
        </p:nvSpPr>
        <p:spPr>
          <a:xfrm>
            <a:off x="149433" y="536759"/>
            <a:ext cx="10425601" cy="7425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nchor="b">
            <a:normAutofit/>
          </a:bodyPr>
          <a:lstStyle>
            <a:lvl1pPr defTabSz="868680">
              <a:lnSpc>
                <a:spcPct val="90000"/>
              </a:lnSpc>
              <a:defRPr sz="4180" b="1" spc="-95">
                <a:solidFill>
                  <a:srgbClr val="0F73BA"/>
                </a:solidFill>
                <a:latin typeface="+mj-lt"/>
                <a:ea typeface="+mj-ea"/>
                <a:cs typeface="+mj-cs"/>
                <a:sym typeface="Helvetica"/>
              </a:defRPr>
            </a:lvl1pPr>
          </a:lstStyle>
          <a:p>
            <a:r>
              <a:rPr i="1" dirty="0"/>
              <a:t>Exploratory Data Analysis</a:t>
            </a:r>
          </a:p>
        </p:txBody>
      </p:sp>
      <p:sp>
        <p:nvSpPr>
          <p:cNvPr id="838" name="Python (PySpark Framework)…"/>
          <p:cNvSpPr txBox="1"/>
          <p:nvPr/>
        </p:nvSpPr>
        <p:spPr>
          <a:xfrm>
            <a:off x="1147679" y="1636091"/>
            <a:ext cx="8914039" cy="46851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normAutofit/>
          </a:bodyPr>
          <a:lstStyle/>
          <a:p>
            <a:pPr>
              <a:defRPr sz="1900" spc="-100">
                <a:latin typeface="Arial"/>
                <a:ea typeface="Arial"/>
                <a:cs typeface="Arial"/>
                <a:sym typeface="Arial"/>
              </a:defRPr>
            </a:pPr>
            <a:r>
              <a:rPr sz="2000" i="1" dirty="0">
                <a:latin typeface="Times" pitchFamily="2" charset="0"/>
              </a:rPr>
              <a:t>Merged the datasets of confirmed, Deaths &amp; Recovered into one final data frame as below which shows the cases for each country w</a:t>
            </a:r>
            <a:r>
              <a:rPr lang="en-US" sz="2000" i="1" dirty="0">
                <a:latin typeface="Times" pitchFamily="2" charset="0"/>
              </a:rPr>
              <a:t>ith respective to </a:t>
            </a:r>
            <a:r>
              <a:rPr sz="2000" i="1" dirty="0">
                <a:latin typeface="Times" pitchFamily="2" charset="0"/>
              </a:rPr>
              <a:t>state.</a:t>
            </a:r>
            <a:endParaRPr sz="2000" b="1" i="1" dirty="0">
              <a:latin typeface="Times" pitchFamily="2" charset="0"/>
            </a:endParaRPr>
          </a:p>
          <a:p>
            <a:pPr>
              <a:lnSpc>
                <a:spcPct val="110000"/>
              </a:lnSpc>
              <a:spcBef>
                <a:spcPts val="1000"/>
              </a:spcBef>
              <a:defRPr sz="1900" spc="-100">
                <a:latin typeface="Arial"/>
                <a:ea typeface="Arial"/>
                <a:cs typeface="Arial"/>
                <a:sym typeface="Arial"/>
              </a:defRPr>
            </a:pPr>
            <a:endParaRPr b="1" dirty="0"/>
          </a:p>
          <a:p>
            <a:pPr marL="342899" indent="-342899">
              <a:lnSpc>
                <a:spcPct val="110000"/>
              </a:lnSpc>
              <a:spcBef>
                <a:spcPts val="1000"/>
              </a:spcBef>
              <a:buSzPct val="100000"/>
              <a:buFont typeface="Arial"/>
              <a:buChar char="•"/>
              <a:defRPr sz="1900" spc="-100">
                <a:latin typeface="Arial"/>
                <a:ea typeface="Arial"/>
                <a:cs typeface="Arial"/>
                <a:sym typeface="Arial"/>
              </a:defRPr>
            </a:pPr>
            <a:endParaRPr b="1" dirty="0"/>
          </a:p>
          <a:p>
            <a:pPr marL="250825" indent="-250825">
              <a:lnSpc>
                <a:spcPct val="110000"/>
              </a:lnSpc>
              <a:spcBef>
                <a:spcPts val="1000"/>
              </a:spcBef>
              <a:defRPr sz="1900" spc="-100">
                <a:latin typeface="Arial"/>
                <a:ea typeface="Arial"/>
                <a:cs typeface="Arial"/>
                <a:sym typeface="Arial"/>
              </a:defRPr>
            </a:pPr>
            <a:endParaRPr b="1" dirty="0"/>
          </a:p>
        </p:txBody>
      </p:sp>
      <p:pic>
        <p:nvPicPr>
          <p:cNvPr id="839" name="Picture 31" descr="Picture 31"/>
          <p:cNvPicPr>
            <a:picLocks noChangeAspect="1"/>
          </p:cNvPicPr>
          <p:nvPr/>
        </p:nvPicPr>
        <p:blipFill>
          <a:blip r:embed="rId2"/>
          <a:stretch>
            <a:fillRect/>
          </a:stretch>
        </p:blipFill>
        <p:spPr>
          <a:xfrm>
            <a:off x="2648856" y="2547466"/>
            <a:ext cx="5820228" cy="4252266"/>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Technology Stack"/>
          <p:cNvSpPr txBox="1"/>
          <p:nvPr/>
        </p:nvSpPr>
        <p:spPr>
          <a:xfrm>
            <a:off x="308922" y="536759"/>
            <a:ext cx="10425601" cy="763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nchor="b">
            <a:normAutofit/>
          </a:bodyPr>
          <a:lstStyle>
            <a:lvl1pPr defTabSz="868680">
              <a:lnSpc>
                <a:spcPct val="90000"/>
              </a:lnSpc>
              <a:defRPr sz="4180" b="1" spc="-95">
                <a:solidFill>
                  <a:srgbClr val="0F73BA"/>
                </a:solidFill>
                <a:latin typeface="+mj-lt"/>
                <a:ea typeface="+mj-ea"/>
                <a:cs typeface="+mj-cs"/>
                <a:sym typeface="Helvetica"/>
              </a:defRPr>
            </a:lvl1pPr>
          </a:lstStyle>
          <a:p>
            <a:r>
              <a:rPr b="0" i="1" dirty="0">
                <a:latin typeface="Times" pitchFamily="2" charset="0"/>
              </a:rPr>
              <a:t>Exploratory Data Analysis</a:t>
            </a:r>
          </a:p>
        </p:txBody>
      </p:sp>
      <p:sp>
        <p:nvSpPr>
          <p:cNvPr id="842" name="Python (PySpark Framework)…"/>
          <p:cNvSpPr txBox="1"/>
          <p:nvPr/>
        </p:nvSpPr>
        <p:spPr>
          <a:xfrm>
            <a:off x="1147679" y="1636091"/>
            <a:ext cx="8914039" cy="46851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normAutofit/>
          </a:bodyPr>
          <a:lstStyle/>
          <a:p>
            <a:pPr>
              <a:buSzPct val="100000"/>
              <a:defRPr sz="1900" spc="-100">
                <a:latin typeface="Arial"/>
                <a:ea typeface="Arial"/>
                <a:cs typeface="Arial"/>
                <a:sym typeface="Arial"/>
              </a:defRPr>
            </a:pPr>
            <a:r>
              <a:rPr sz="2000" i="1" dirty="0">
                <a:latin typeface="Times" pitchFamily="2" charset="0"/>
              </a:rPr>
              <a:t>Top 10 Countries with most no. of Confirmed cases and Death cases.</a:t>
            </a:r>
          </a:p>
          <a:p>
            <a:pPr>
              <a:defRPr sz="1900" b="1" spc="-100">
                <a:latin typeface="Arial"/>
                <a:ea typeface="Arial"/>
                <a:cs typeface="Arial"/>
                <a:sym typeface="Arial"/>
              </a:defRPr>
            </a:pPr>
            <a:endParaRPr b="1" dirty="0"/>
          </a:p>
          <a:p>
            <a:pPr>
              <a:lnSpc>
                <a:spcPct val="110000"/>
              </a:lnSpc>
              <a:spcBef>
                <a:spcPts val="1000"/>
              </a:spcBef>
              <a:defRPr sz="1900" spc="-100">
                <a:latin typeface="Arial"/>
                <a:ea typeface="Arial"/>
                <a:cs typeface="Arial"/>
                <a:sym typeface="Arial"/>
              </a:defRPr>
            </a:pPr>
            <a:endParaRPr b="1" dirty="0"/>
          </a:p>
          <a:p>
            <a:pPr marL="342899" indent="-342899">
              <a:lnSpc>
                <a:spcPct val="110000"/>
              </a:lnSpc>
              <a:spcBef>
                <a:spcPts val="1000"/>
              </a:spcBef>
              <a:buSzPct val="100000"/>
              <a:buFont typeface="Arial"/>
              <a:buChar char="•"/>
              <a:defRPr sz="1900" spc="-100">
                <a:latin typeface="Arial"/>
                <a:ea typeface="Arial"/>
                <a:cs typeface="Arial"/>
                <a:sym typeface="Arial"/>
              </a:defRPr>
            </a:pPr>
            <a:endParaRPr b="1" dirty="0"/>
          </a:p>
          <a:p>
            <a:pPr marL="250825" indent="-250825">
              <a:lnSpc>
                <a:spcPct val="110000"/>
              </a:lnSpc>
              <a:spcBef>
                <a:spcPts val="1000"/>
              </a:spcBef>
              <a:defRPr sz="1900" spc="-100">
                <a:latin typeface="Arial"/>
                <a:ea typeface="Arial"/>
                <a:cs typeface="Arial"/>
                <a:sym typeface="Arial"/>
              </a:defRPr>
            </a:pPr>
            <a:endParaRPr b="1" dirty="0"/>
          </a:p>
        </p:txBody>
      </p:sp>
      <p:pic>
        <p:nvPicPr>
          <p:cNvPr id="843" name="Picture 30" descr="Picture 30"/>
          <p:cNvPicPr>
            <a:picLocks noChangeAspect="1"/>
          </p:cNvPicPr>
          <p:nvPr/>
        </p:nvPicPr>
        <p:blipFill>
          <a:blip r:embed="rId2"/>
          <a:stretch>
            <a:fillRect/>
          </a:stretch>
        </p:blipFill>
        <p:spPr>
          <a:xfrm>
            <a:off x="1451427" y="2329050"/>
            <a:ext cx="4339773" cy="4442358"/>
          </a:xfrm>
          <a:prstGeom prst="rect">
            <a:avLst/>
          </a:prstGeom>
          <a:ln w="12700">
            <a:miter lim="400000"/>
          </a:ln>
        </p:spPr>
      </p:pic>
      <p:pic>
        <p:nvPicPr>
          <p:cNvPr id="844" name="Picture 2" descr="Picture 2"/>
          <p:cNvPicPr>
            <a:picLocks noChangeAspect="1"/>
          </p:cNvPicPr>
          <p:nvPr/>
        </p:nvPicPr>
        <p:blipFill>
          <a:blip r:embed="rId3"/>
          <a:stretch>
            <a:fillRect/>
          </a:stretch>
        </p:blipFill>
        <p:spPr>
          <a:xfrm>
            <a:off x="6096000" y="2482034"/>
            <a:ext cx="3338285" cy="4288788"/>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6" name="Technology Stack"/>
          <p:cNvSpPr txBox="1"/>
          <p:nvPr/>
        </p:nvSpPr>
        <p:spPr>
          <a:xfrm>
            <a:off x="72527" y="351922"/>
            <a:ext cx="10425601" cy="8063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nchor="b">
            <a:normAutofit/>
          </a:bodyPr>
          <a:lstStyle>
            <a:lvl1pPr defTabSz="868680">
              <a:lnSpc>
                <a:spcPct val="90000"/>
              </a:lnSpc>
              <a:defRPr sz="4180" b="1" spc="-95">
                <a:solidFill>
                  <a:srgbClr val="0F73BA"/>
                </a:solidFill>
                <a:latin typeface="+mj-lt"/>
                <a:ea typeface="+mj-ea"/>
                <a:cs typeface="+mj-cs"/>
                <a:sym typeface="Helvetica"/>
              </a:defRPr>
            </a:lvl1pPr>
          </a:lstStyle>
          <a:p>
            <a:r>
              <a:rPr i="1" dirty="0"/>
              <a:t>Exploratory Data Analysis</a:t>
            </a:r>
          </a:p>
        </p:txBody>
      </p:sp>
      <p:sp>
        <p:nvSpPr>
          <p:cNvPr id="847" name="Python (PySpark Framework)…"/>
          <p:cNvSpPr txBox="1"/>
          <p:nvPr/>
        </p:nvSpPr>
        <p:spPr>
          <a:xfrm>
            <a:off x="1147680" y="1643348"/>
            <a:ext cx="10162266" cy="46778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normAutofit/>
          </a:bodyPr>
          <a:lstStyle/>
          <a:p>
            <a:pPr marL="342899" indent="-342899">
              <a:buSzPct val="100000"/>
              <a:buFont typeface="Arial"/>
              <a:buChar char="•"/>
              <a:defRPr sz="1900" spc="-100">
                <a:latin typeface="Arial"/>
                <a:ea typeface="Arial"/>
                <a:cs typeface="Arial"/>
                <a:sym typeface="Arial"/>
              </a:defRPr>
            </a:pPr>
            <a:r>
              <a:rPr sz="2000" i="1" dirty="0">
                <a:latin typeface="Times" pitchFamily="2" charset="0"/>
              </a:rPr>
              <a:t>Similarly, Data Ingestion, Data Cleaning &amp; Preprocessing, EDA for covid_19_clean_complete has been done.</a:t>
            </a:r>
          </a:p>
          <a:p>
            <a:pPr marL="342899" indent="-342899">
              <a:lnSpc>
                <a:spcPct val="110000"/>
              </a:lnSpc>
              <a:spcBef>
                <a:spcPts val="1000"/>
              </a:spcBef>
              <a:buSzPct val="100000"/>
              <a:buFont typeface="Arial"/>
              <a:buChar char="•"/>
              <a:defRPr sz="1900" spc="-100">
                <a:latin typeface="Arial"/>
                <a:ea typeface="Arial"/>
                <a:cs typeface="Arial"/>
                <a:sym typeface="Arial"/>
              </a:defRPr>
            </a:pPr>
            <a:r>
              <a:rPr sz="2000" i="1" dirty="0">
                <a:latin typeface="Times" pitchFamily="2" charset="0"/>
              </a:rPr>
              <a:t>Analysis showing that total number of Confirmed, Deaths &amp; Recovered Cases </a:t>
            </a:r>
            <a:r>
              <a:rPr lang="en-US" sz="2000" i="1" dirty="0">
                <a:latin typeface="Times" pitchFamily="2" charset="0"/>
              </a:rPr>
              <a:t>a</a:t>
            </a:r>
            <a:r>
              <a:rPr sz="2000" i="1" dirty="0">
                <a:latin typeface="Times" pitchFamily="2" charset="0"/>
              </a:rPr>
              <a:t>s per the latest date.</a:t>
            </a:r>
          </a:p>
          <a:p>
            <a:pPr marL="250825" indent="-250825">
              <a:lnSpc>
                <a:spcPct val="110000"/>
              </a:lnSpc>
              <a:spcBef>
                <a:spcPts val="1000"/>
              </a:spcBef>
              <a:defRPr sz="1900" spc="-100">
                <a:latin typeface="Arial"/>
                <a:ea typeface="Arial"/>
                <a:cs typeface="Arial"/>
                <a:sym typeface="Arial"/>
              </a:defRPr>
            </a:pPr>
            <a:endParaRPr dirty="0"/>
          </a:p>
        </p:txBody>
      </p:sp>
      <p:pic>
        <p:nvPicPr>
          <p:cNvPr id="848" name="Picture 3" descr="Picture 3"/>
          <p:cNvPicPr>
            <a:picLocks noChangeAspect="1"/>
          </p:cNvPicPr>
          <p:nvPr/>
        </p:nvPicPr>
        <p:blipFill>
          <a:blip r:embed="rId2"/>
          <a:stretch>
            <a:fillRect/>
          </a:stretch>
        </p:blipFill>
        <p:spPr>
          <a:xfrm>
            <a:off x="3287486" y="3758586"/>
            <a:ext cx="5297714" cy="1271229"/>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0" name="Image" descr="Image"/>
          <p:cNvPicPr>
            <a:picLocks noChangeAspect="1"/>
          </p:cNvPicPr>
          <p:nvPr/>
        </p:nvPicPr>
        <p:blipFill>
          <a:blip r:embed="rId2"/>
          <a:stretch>
            <a:fillRect/>
          </a:stretch>
        </p:blipFill>
        <p:spPr>
          <a:xfrm>
            <a:off x="3822700" y="2174593"/>
            <a:ext cx="4317942" cy="4643597"/>
          </a:xfrm>
          <a:prstGeom prst="rect">
            <a:avLst/>
          </a:prstGeom>
          <a:ln w="12700">
            <a:miter lim="400000"/>
          </a:ln>
        </p:spPr>
      </p:pic>
      <p:sp>
        <p:nvSpPr>
          <p:cNvPr id="851" name="Number of Confirmed Cases for each country as per latest date."/>
          <p:cNvSpPr txBox="1"/>
          <p:nvPr/>
        </p:nvSpPr>
        <p:spPr>
          <a:xfrm>
            <a:off x="1256725" y="1801962"/>
            <a:ext cx="10035051" cy="3308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marL="342899" indent="-342899">
              <a:lnSpc>
                <a:spcPct val="110000"/>
              </a:lnSpc>
              <a:spcBef>
                <a:spcPts val="1000"/>
              </a:spcBef>
              <a:buSzPct val="100000"/>
              <a:buFont typeface="Arial"/>
              <a:buChar char="•"/>
              <a:defRPr sz="1900" spc="-100">
                <a:latin typeface="Arial"/>
                <a:ea typeface="Arial"/>
                <a:cs typeface="Arial"/>
                <a:sym typeface="Arial"/>
              </a:defRPr>
            </a:lvl1pPr>
          </a:lstStyle>
          <a:p>
            <a:pPr marL="0" indent="0">
              <a:buNone/>
            </a:pPr>
            <a:r>
              <a:rPr sz="2000" i="1" dirty="0">
                <a:latin typeface="Times" pitchFamily="2" charset="0"/>
              </a:rPr>
              <a:t>Number of Confirmed Cases for each country as per latest date.</a:t>
            </a:r>
          </a:p>
        </p:txBody>
      </p:sp>
      <p:sp>
        <p:nvSpPr>
          <p:cNvPr id="852" name="Exploratory Data Analysis"/>
          <p:cNvSpPr txBox="1"/>
          <p:nvPr/>
        </p:nvSpPr>
        <p:spPr>
          <a:xfrm>
            <a:off x="787920" y="396844"/>
            <a:ext cx="6676508" cy="612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ct val="90000"/>
              </a:lnSpc>
              <a:defRPr sz="4400" b="1" spc="-100">
                <a:solidFill>
                  <a:srgbClr val="0F73BA"/>
                </a:solidFill>
                <a:latin typeface="+mj-lt"/>
                <a:ea typeface="+mj-ea"/>
                <a:cs typeface="+mj-cs"/>
                <a:sym typeface="Helvetica"/>
              </a:defRPr>
            </a:lvl1pPr>
          </a:lstStyle>
          <a:p>
            <a:r>
              <a:rPr i="1" dirty="0"/>
              <a:t>Exploratory Data Analysis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TextBox 2"/>
          <p:cNvSpPr txBox="1"/>
          <p:nvPr/>
        </p:nvSpPr>
        <p:spPr>
          <a:xfrm>
            <a:off x="244549" y="1765005"/>
            <a:ext cx="11599861" cy="669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marL="342899" indent="-342899">
              <a:lnSpc>
                <a:spcPct val="110000"/>
              </a:lnSpc>
              <a:spcBef>
                <a:spcPts val="1000"/>
              </a:spcBef>
              <a:buSzPct val="100000"/>
              <a:buFont typeface="Arial"/>
              <a:buChar char="•"/>
              <a:defRPr sz="1900" spc="-100">
                <a:latin typeface="Arial"/>
                <a:ea typeface="Arial"/>
                <a:cs typeface="Arial"/>
                <a:sym typeface="Arial"/>
              </a:defRPr>
            </a:lvl1pPr>
          </a:lstStyle>
          <a:p>
            <a:r>
              <a:rPr sz="2000" i="1" dirty="0">
                <a:latin typeface="Times" pitchFamily="2" charset="0"/>
              </a:rPr>
              <a:t>As the first case was found in Hubei, Wuhan. Here we were comparing the cases </a:t>
            </a:r>
            <a:r>
              <a:rPr lang="en-US" sz="2000" i="1" dirty="0">
                <a:latin typeface="Times" pitchFamily="2" charset="0"/>
              </a:rPr>
              <a:t>with respect to </a:t>
            </a:r>
            <a:r>
              <a:rPr sz="2000" i="1" dirty="0">
                <a:latin typeface="Times" pitchFamily="2" charset="0"/>
              </a:rPr>
              <a:t>Wuhan state, other Chinese states as well as rest of the world for the latest date</a:t>
            </a:r>
          </a:p>
        </p:txBody>
      </p:sp>
      <p:sp>
        <p:nvSpPr>
          <p:cNvPr id="855" name="TextBox 5"/>
          <p:cNvSpPr txBox="1"/>
          <p:nvPr/>
        </p:nvSpPr>
        <p:spPr>
          <a:xfrm>
            <a:off x="775317" y="341207"/>
            <a:ext cx="6006333" cy="76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400" b="1" spc="-100">
                <a:solidFill>
                  <a:schemeClr val="accent1"/>
                </a:solidFill>
                <a:latin typeface="+mj-lt"/>
                <a:ea typeface="+mj-ea"/>
                <a:cs typeface="+mj-cs"/>
                <a:sym typeface="Helvetica"/>
              </a:defRPr>
            </a:lvl1pPr>
          </a:lstStyle>
          <a:p>
            <a:r>
              <a:rPr i="1" dirty="0"/>
              <a:t>Data Visualization</a:t>
            </a:r>
          </a:p>
        </p:txBody>
      </p:sp>
      <p:pic>
        <p:nvPicPr>
          <p:cNvPr id="856" name="Image" descr="Image"/>
          <p:cNvPicPr>
            <a:picLocks noChangeAspect="1"/>
          </p:cNvPicPr>
          <p:nvPr/>
        </p:nvPicPr>
        <p:blipFill>
          <a:blip r:embed="rId2"/>
          <a:stretch>
            <a:fillRect/>
          </a:stretch>
        </p:blipFill>
        <p:spPr>
          <a:xfrm>
            <a:off x="1115983" y="2605537"/>
            <a:ext cx="7957145" cy="3775541"/>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8" name="Picture 2" descr="Picture 2"/>
          <p:cNvPicPr>
            <a:picLocks noChangeAspect="1"/>
          </p:cNvPicPr>
          <p:nvPr/>
        </p:nvPicPr>
        <p:blipFill>
          <a:blip r:embed="rId2"/>
          <a:stretch>
            <a:fillRect/>
          </a:stretch>
        </p:blipFill>
        <p:spPr>
          <a:xfrm>
            <a:off x="688432" y="2501928"/>
            <a:ext cx="7368363" cy="4339908"/>
          </a:xfrm>
          <a:prstGeom prst="rect">
            <a:avLst/>
          </a:prstGeom>
          <a:ln w="12700">
            <a:miter lim="400000"/>
          </a:ln>
        </p:spPr>
      </p:pic>
      <p:sp>
        <p:nvSpPr>
          <p:cNvPr id="859" name="Plot representation for Confirmed vs  Recovered of Staes of China other than HubeiNumber of Confirmed Cases  for each country as per latest date."/>
          <p:cNvSpPr txBox="1"/>
          <p:nvPr/>
        </p:nvSpPr>
        <p:spPr>
          <a:xfrm>
            <a:off x="814962" y="1876143"/>
            <a:ext cx="10576613" cy="11138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marL="342899" indent="-342899">
              <a:lnSpc>
                <a:spcPct val="110000"/>
              </a:lnSpc>
              <a:spcBef>
                <a:spcPts val="1000"/>
              </a:spcBef>
              <a:buSzPct val="100000"/>
              <a:buFont typeface="Arial"/>
              <a:buChar char="•"/>
              <a:defRPr sz="1900" spc="-100">
                <a:latin typeface="Arial"/>
                <a:ea typeface="Arial"/>
                <a:cs typeface="Arial"/>
                <a:sym typeface="Arial"/>
              </a:defRPr>
            </a:pPr>
            <a:r>
              <a:rPr sz="2000" i="1" dirty="0">
                <a:latin typeface="Times" pitchFamily="2" charset="0"/>
              </a:rPr>
              <a:t>Plot representation for Confirmed vs  Recovered of Sates of China other than Hubei Number of Confirmed Cases </a:t>
            </a:r>
            <a:br>
              <a:rPr sz="2000" i="1" dirty="0">
                <a:latin typeface="Times" pitchFamily="2" charset="0"/>
              </a:rPr>
            </a:br>
            <a:r>
              <a:rPr sz="2000" i="1" dirty="0">
                <a:latin typeface="Times" pitchFamily="2" charset="0"/>
              </a:rPr>
              <a:t>for each country as per latest date.</a:t>
            </a:r>
          </a:p>
          <a:p>
            <a:pPr marL="250825" indent="-250825">
              <a:lnSpc>
                <a:spcPct val="110000"/>
              </a:lnSpc>
              <a:spcBef>
                <a:spcPts val="1000"/>
              </a:spcBef>
              <a:defRPr sz="1900" spc="-100">
                <a:latin typeface="Arial"/>
                <a:ea typeface="Arial"/>
                <a:cs typeface="Arial"/>
                <a:sym typeface="Arial"/>
              </a:defRPr>
            </a:pPr>
            <a:endParaRPr dirty="0">
              <a:latin typeface="+mj-lt"/>
              <a:ea typeface="+mj-ea"/>
              <a:cs typeface="+mj-cs"/>
              <a:sym typeface="Helvetica"/>
            </a:endParaRPr>
          </a:p>
        </p:txBody>
      </p:sp>
      <p:sp>
        <p:nvSpPr>
          <p:cNvPr id="860" name="Data Visualization"/>
          <p:cNvSpPr txBox="1"/>
          <p:nvPr/>
        </p:nvSpPr>
        <p:spPr>
          <a:xfrm>
            <a:off x="751827" y="486769"/>
            <a:ext cx="4556275"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4400" b="1" spc="-100">
                <a:solidFill>
                  <a:schemeClr val="accent1"/>
                </a:solidFill>
                <a:latin typeface="+mj-lt"/>
                <a:ea typeface="+mj-ea"/>
                <a:cs typeface="+mj-cs"/>
                <a:sym typeface="Helvetica"/>
              </a:defRPr>
            </a:lvl1pPr>
          </a:lstStyle>
          <a:p>
            <a:r>
              <a:rPr i="1" dirty="0"/>
              <a:t>Data Visualization</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 name="TextBox 2"/>
          <p:cNvSpPr txBox="1"/>
          <p:nvPr/>
        </p:nvSpPr>
        <p:spPr>
          <a:xfrm>
            <a:off x="308874" y="308641"/>
            <a:ext cx="11649565" cy="828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400">
                <a:solidFill>
                  <a:schemeClr val="accent1"/>
                </a:solidFill>
                <a:latin typeface="+mj-lt"/>
                <a:ea typeface="+mj-ea"/>
                <a:cs typeface="+mj-cs"/>
                <a:sym typeface="Helvetica"/>
              </a:defRPr>
            </a:lvl1pPr>
          </a:lstStyle>
          <a:p>
            <a:pPr>
              <a:defRPr sz="1800">
                <a:solidFill>
                  <a:srgbClr val="000000"/>
                </a:solidFill>
                <a:latin typeface="Arial"/>
                <a:ea typeface="Arial"/>
                <a:cs typeface="Arial"/>
                <a:sym typeface="Arial"/>
              </a:defRPr>
            </a:pPr>
            <a:br>
              <a:rPr sz="2400">
                <a:solidFill>
                  <a:schemeClr val="accent1"/>
                </a:solidFill>
                <a:latin typeface="+mj-lt"/>
                <a:ea typeface="+mj-ea"/>
                <a:cs typeface="+mj-cs"/>
                <a:sym typeface="Helvetica"/>
              </a:rPr>
            </a:br>
            <a:endParaRPr sz="2400">
              <a:solidFill>
                <a:schemeClr val="accent1"/>
              </a:solidFill>
              <a:latin typeface="+mj-lt"/>
              <a:ea typeface="+mj-ea"/>
              <a:cs typeface="+mj-cs"/>
              <a:sym typeface="Helvetica"/>
            </a:endParaRPr>
          </a:p>
        </p:txBody>
      </p:sp>
      <p:pic>
        <p:nvPicPr>
          <p:cNvPr id="863" name="Picture 3" descr="Picture 3"/>
          <p:cNvPicPr>
            <a:picLocks noChangeAspect="1"/>
          </p:cNvPicPr>
          <p:nvPr/>
        </p:nvPicPr>
        <p:blipFill>
          <a:blip r:embed="rId2"/>
          <a:stretch>
            <a:fillRect/>
          </a:stretch>
        </p:blipFill>
        <p:spPr>
          <a:xfrm>
            <a:off x="251131" y="2260269"/>
            <a:ext cx="7264401" cy="3733801"/>
          </a:xfrm>
          <a:prstGeom prst="rect">
            <a:avLst/>
          </a:prstGeom>
          <a:ln w="12700">
            <a:miter lim="400000"/>
          </a:ln>
        </p:spPr>
      </p:pic>
      <p:sp>
        <p:nvSpPr>
          <p:cNvPr id="864" name="TextBox 5"/>
          <p:cNvSpPr txBox="1"/>
          <p:nvPr/>
        </p:nvSpPr>
        <p:spPr>
          <a:xfrm>
            <a:off x="7220037" y="2414166"/>
            <a:ext cx="4557648" cy="1477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solidFill>
                  <a:schemeClr val="accent1"/>
                </a:solidFill>
                <a:latin typeface="Times Roman"/>
                <a:ea typeface="Times Roman"/>
                <a:cs typeface="Times Roman"/>
                <a:sym typeface="Times Roman"/>
              </a:defRPr>
            </a:lvl1pPr>
          </a:lstStyle>
          <a:p>
            <a:r>
              <a:rPr i="1" dirty="0"/>
              <a:t>From Correlation heat map, Deaths are linearly correlated to the Confirmed Cases. As there is no vaccination or no proper treatment or no awareness resulted in high mortality rates in the initial stages.</a:t>
            </a:r>
          </a:p>
        </p:txBody>
      </p:sp>
      <p:sp>
        <p:nvSpPr>
          <p:cNvPr id="865" name="Correlation heat map between Confirmed, Death and Recovered Cases"/>
          <p:cNvSpPr txBox="1"/>
          <p:nvPr/>
        </p:nvSpPr>
        <p:spPr>
          <a:xfrm>
            <a:off x="695596" y="1832804"/>
            <a:ext cx="5817298"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457200">
              <a:defRPr sz="1600" b="1">
                <a:solidFill>
                  <a:srgbClr val="212121"/>
                </a:solidFill>
                <a:latin typeface="+mj-lt"/>
                <a:ea typeface="+mj-ea"/>
                <a:cs typeface="+mj-cs"/>
                <a:sym typeface="Helvetica"/>
              </a:defRPr>
            </a:lvl1pPr>
          </a:lstStyle>
          <a:p>
            <a:r>
              <a:rPr b="0" dirty="0">
                <a:latin typeface="Times" pitchFamily="2" charset="0"/>
              </a:rPr>
              <a:t>Correlation heat map between Confirmed, Death and Recovered Cases</a:t>
            </a:r>
          </a:p>
        </p:txBody>
      </p:sp>
      <p:sp>
        <p:nvSpPr>
          <p:cNvPr id="866" name="Data Visualization"/>
          <p:cNvSpPr txBox="1"/>
          <p:nvPr/>
        </p:nvSpPr>
        <p:spPr>
          <a:xfrm>
            <a:off x="751827" y="486769"/>
            <a:ext cx="4556275"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4400" b="1" spc="-100">
                <a:solidFill>
                  <a:schemeClr val="accent1"/>
                </a:solidFill>
                <a:latin typeface="+mj-lt"/>
                <a:ea typeface="+mj-ea"/>
                <a:cs typeface="+mj-cs"/>
                <a:sym typeface="Helvetica"/>
              </a:defRPr>
            </a:lvl1pPr>
          </a:lstStyle>
          <a:p>
            <a:r>
              <a:rPr i="1" dirty="0"/>
              <a:t>Data Visualization</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TextBox 3"/>
          <p:cNvSpPr txBox="1"/>
          <p:nvPr/>
        </p:nvSpPr>
        <p:spPr>
          <a:xfrm>
            <a:off x="1712233" y="2565400"/>
            <a:ext cx="2466754" cy="172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2800" i="1">
                <a:solidFill>
                  <a:schemeClr val="accent1"/>
                </a:solidFill>
                <a:latin typeface="Times Roman"/>
                <a:ea typeface="Times Roman"/>
                <a:cs typeface="Times Roman"/>
                <a:sym typeface="Times Roman"/>
              </a:defRPr>
            </a:lvl1pPr>
          </a:lstStyle>
          <a:p>
            <a:r>
              <a:rPr dirty="0"/>
              <a:t>Percentage of confirmed covid cases  for each State</a:t>
            </a:r>
          </a:p>
        </p:txBody>
      </p:sp>
      <p:pic>
        <p:nvPicPr>
          <p:cNvPr id="869" name="Picture 4" descr="Picture 4"/>
          <p:cNvPicPr>
            <a:picLocks noChangeAspect="1"/>
          </p:cNvPicPr>
          <p:nvPr/>
        </p:nvPicPr>
        <p:blipFill>
          <a:blip r:embed="rId2"/>
          <a:stretch>
            <a:fillRect/>
          </a:stretch>
        </p:blipFill>
        <p:spPr>
          <a:xfrm>
            <a:off x="4917199" y="1860698"/>
            <a:ext cx="6810513" cy="4888487"/>
          </a:xfrm>
          <a:prstGeom prst="rect">
            <a:avLst/>
          </a:prstGeom>
          <a:ln w="12700">
            <a:miter lim="400000"/>
          </a:ln>
        </p:spPr>
      </p:pic>
      <p:sp>
        <p:nvSpPr>
          <p:cNvPr id="870" name="Data Visualization (Pie Plots)"/>
          <p:cNvSpPr txBox="1"/>
          <p:nvPr/>
        </p:nvSpPr>
        <p:spPr>
          <a:xfrm>
            <a:off x="751827" y="486769"/>
            <a:ext cx="7364195"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4400" b="1" spc="-100">
                <a:solidFill>
                  <a:schemeClr val="accent1"/>
                </a:solidFill>
                <a:latin typeface="+mj-lt"/>
                <a:ea typeface="+mj-ea"/>
                <a:cs typeface="+mj-cs"/>
                <a:sym typeface="Helvetica"/>
              </a:defRPr>
            </a:lvl1pPr>
          </a:lstStyle>
          <a:p>
            <a:r>
              <a:rPr i="1" dirty="0"/>
              <a:t>Data Visualization (Pie Plots)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extBox 5"/>
          <p:cNvSpPr txBox="1"/>
          <p:nvPr/>
        </p:nvSpPr>
        <p:spPr>
          <a:xfrm>
            <a:off x="7374466" y="2642640"/>
            <a:ext cx="2797219" cy="2504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200" i="1">
                <a:solidFill>
                  <a:schemeClr val="accent1"/>
                </a:solidFill>
                <a:latin typeface="Times Roman"/>
                <a:ea typeface="Times Roman"/>
                <a:cs typeface="Times Roman"/>
                <a:sym typeface="Times Roman"/>
              </a:defRPr>
            </a:lvl1pPr>
          </a:lstStyle>
          <a:p>
            <a:r>
              <a:rPr dirty="0"/>
              <a:t>Percentage of confirmed covid cases  for each Country</a:t>
            </a:r>
          </a:p>
        </p:txBody>
      </p:sp>
      <p:pic>
        <p:nvPicPr>
          <p:cNvPr id="873" name="Picture 6" descr="Picture 6"/>
          <p:cNvPicPr>
            <a:picLocks noChangeAspect="1"/>
          </p:cNvPicPr>
          <p:nvPr/>
        </p:nvPicPr>
        <p:blipFill>
          <a:blip r:embed="rId2"/>
          <a:stretch>
            <a:fillRect/>
          </a:stretch>
        </p:blipFill>
        <p:spPr>
          <a:xfrm>
            <a:off x="616517" y="1757455"/>
            <a:ext cx="5960141" cy="4566685"/>
          </a:xfrm>
          <a:prstGeom prst="rect">
            <a:avLst/>
          </a:prstGeom>
          <a:ln w="12700">
            <a:miter lim="400000"/>
          </a:ln>
        </p:spPr>
      </p:pic>
      <p:sp>
        <p:nvSpPr>
          <p:cNvPr id="874" name="Data Visualization (Pie Plots)"/>
          <p:cNvSpPr txBox="1"/>
          <p:nvPr/>
        </p:nvSpPr>
        <p:spPr>
          <a:xfrm>
            <a:off x="751827" y="486769"/>
            <a:ext cx="7364195"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4400" b="1" spc="-100">
                <a:solidFill>
                  <a:schemeClr val="accent1"/>
                </a:solidFill>
                <a:latin typeface="+mj-lt"/>
                <a:ea typeface="+mj-ea"/>
                <a:cs typeface="+mj-cs"/>
                <a:sym typeface="Helvetica"/>
              </a:defRPr>
            </a:lvl1pPr>
          </a:lstStyle>
          <a:p>
            <a:r>
              <a:rPr i="1" dirty="0"/>
              <a:t>Data Visualization (Pie Plots)</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65B9C"/>
        </a:solidFill>
        <a:effectLst/>
      </p:bgPr>
    </p:bg>
    <p:spTree>
      <p:nvGrpSpPr>
        <p:cNvPr id="1" name=""/>
        <p:cNvGrpSpPr/>
        <p:nvPr/>
      </p:nvGrpSpPr>
      <p:grpSpPr>
        <a:xfrm>
          <a:off x="0" y="0"/>
          <a:ext cx="0" cy="0"/>
          <a:chOff x="0" y="0"/>
          <a:chExt cx="0" cy="0"/>
        </a:xfrm>
      </p:grpSpPr>
      <p:sp>
        <p:nvSpPr>
          <p:cNvPr id="778" name="Agenda"/>
          <p:cNvSpPr txBox="1"/>
          <p:nvPr/>
        </p:nvSpPr>
        <p:spPr>
          <a:xfrm>
            <a:off x="467998" y="141118"/>
            <a:ext cx="10275484" cy="13384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normAutofit/>
          </a:bodyPr>
          <a:lstStyle>
            <a:lvl1pPr algn="ctr">
              <a:lnSpc>
                <a:spcPct val="150000"/>
              </a:lnSpc>
              <a:spcBef>
                <a:spcPts val="1000"/>
              </a:spcBef>
              <a:defRPr sz="5800" b="1" spc="-100">
                <a:solidFill>
                  <a:srgbClr val="FFFFFF"/>
                </a:solidFill>
                <a:latin typeface="+mj-lt"/>
                <a:ea typeface="+mj-ea"/>
                <a:cs typeface="+mj-cs"/>
                <a:sym typeface="Helvetica"/>
              </a:defRPr>
            </a:lvl1pPr>
          </a:lstStyle>
          <a:p>
            <a:r>
              <a:rPr i="1" dirty="0"/>
              <a:t>Agenda</a:t>
            </a:r>
          </a:p>
        </p:txBody>
      </p:sp>
      <p:sp>
        <p:nvSpPr>
          <p:cNvPr id="779" name="A Comparative Analysis of Global pandemic COVID 19 and Monkeypox and its Initiatives and the Evolution of Global Transmission examining data to discover the association.…"/>
          <p:cNvSpPr txBox="1"/>
          <p:nvPr/>
        </p:nvSpPr>
        <p:spPr>
          <a:xfrm>
            <a:off x="880560" y="2079000"/>
            <a:ext cx="10268281" cy="3881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noAutofit/>
          </a:bodyPr>
          <a:lstStyle/>
          <a:p>
            <a:pPr algn="just">
              <a:defRPr sz="2600" spc="-100">
                <a:solidFill>
                  <a:srgbClr val="FFFFFF"/>
                </a:solidFill>
              </a:defRPr>
            </a:pPr>
            <a:r>
              <a:rPr sz="2800" i="1" dirty="0">
                <a:latin typeface="Times" pitchFamily="2" charset="0"/>
              </a:rPr>
              <a:t>A Comparative Analysis of Global pandemic COVID 19 and Monkeypox and its Initiatives and the Evolution of Global Transmission examining data to discover the association.</a:t>
            </a:r>
            <a:endParaRPr sz="2800" i="1" spc="-1" dirty="0">
              <a:latin typeface="Times" pitchFamily="2" charset="0"/>
            </a:endParaRPr>
          </a:p>
          <a:p>
            <a:pPr algn="just">
              <a:defRPr sz="2600" spc="-100">
                <a:solidFill>
                  <a:srgbClr val="FFFFFF"/>
                </a:solidFill>
              </a:defRPr>
            </a:pPr>
            <a:r>
              <a:rPr sz="2800" i="1" dirty="0">
                <a:latin typeface="Times" pitchFamily="2" charset="0"/>
              </a:rPr>
              <a:t>Monkeypox and Corona have a significant impact on global population. In this project, We are going to work with the COVID19 &amp; Monkeypox dataset, published by </a:t>
            </a:r>
            <a:r>
              <a:rPr sz="2800" i="1" dirty="0" err="1">
                <a:latin typeface="Times" pitchFamily="2" charset="0"/>
              </a:rPr>
              <a:t>kaggle</a:t>
            </a:r>
            <a:r>
              <a:rPr sz="2800" i="1" dirty="0">
                <a:latin typeface="Times" pitchFamily="2" charset="0"/>
              </a:rPr>
              <a:t>, which consists of the data related to the cumulative number of confirmed &amp; death cases, per day, in each Country. By using Big Data tools, we are going perform Ingestion, Processing, Analyzing and Visualizing the reports.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6" name="TextBox 2"/>
          <p:cNvSpPr txBox="1"/>
          <p:nvPr/>
        </p:nvSpPr>
        <p:spPr>
          <a:xfrm>
            <a:off x="1115560" y="2554875"/>
            <a:ext cx="3143009" cy="2821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i="1">
                <a:solidFill>
                  <a:schemeClr val="accent1"/>
                </a:solidFill>
                <a:latin typeface="Times Roman"/>
                <a:ea typeface="Times Roman"/>
                <a:cs typeface="Times Roman"/>
                <a:sym typeface="Times Roman"/>
              </a:defRPr>
            </a:lvl1pPr>
          </a:lstStyle>
          <a:p>
            <a:r>
              <a:rPr dirty="0"/>
              <a:t>Percentage of dates reporting individual count of Confirmed Cases</a:t>
            </a:r>
          </a:p>
        </p:txBody>
      </p:sp>
      <p:pic>
        <p:nvPicPr>
          <p:cNvPr id="877" name="Picture 5" descr="Picture 5"/>
          <p:cNvPicPr>
            <a:picLocks noChangeAspect="1"/>
          </p:cNvPicPr>
          <p:nvPr/>
        </p:nvPicPr>
        <p:blipFill>
          <a:blip r:embed="rId2"/>
          <a:stretch>
            <a:fillRect/>
          </a:stretch>
        </p:blipFill>
        <p:spPr>
          <a:xfrm>
            <a:off x="4522716" y="1637314"/>
            <a:ext cx="6424429" cy="4657062"/>
          </a:xfrm>
          <a:prstGeom prst="rect">
            <a:avLst/>
          </a:prstGeom>
          <a:ln w="12700">
            <a:miter lim="400000"/>
          </a:ln>
        </p:spPr>
      </p:pic>
      <p:sp>
        <p:nvSpPr>
          <p:cNvPr id="878" name="Data Visualization (Pie Plots)"/>
          <p:cNvSpPr txBox="1"/>
          <p:nvPr/>
        </p:nvSpPr>
        <p:spPr>
          <a:xfrm>
            <a:off x="751827" y="499469"/>
            <a:ext cx="7364195"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4400" b="1" spc="-100">
                <a:solidFill>
                  <a:schemeClr val="accent1"/>
                </a:solidFill>
                <a:latin typeface="+mj-lt"/>
                <a:ea typeface="+mj-ea"/>
                <a:cs typeface="+mj-cs"/>
                <a:sym typeface="Helvetica"/>
              </a:defRPr>
            </a:lvl1pPr>
          </a:lstStyle>
          <a:p>
            <a:r>
              <a:rPr i="1" dirty="0"/>
              <a:t>Data Visualization (Pie Plots)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 name="Picture 4" descr="Picture 4"/>
          <p:cNvPicPr>
            <a:picLocks noChangeAspect="1"/>
          </p:cNvPicPr>
          <p:nvPr/>
        </p:nvPicPr>
        <p:blipFill>
          <a:blip r:embed="rId2"/>
          <a:stretch>
            <a:fillRect/>
          </a:stretch>
        </p:blipFill>
        <p:spPr>
          <a:xfrm>
            <a:off x="308345" y="1830203"/>
            <a:ext cx="6713243" cy="4754881"/>
          </a:xfrm>
          <a:prstGeom prst="rect">
            <a:avLst/>
          </a:prstGeom>
          <a:ln w="12700">
            <a:miter lim="400000"/>
          </a:ln>
        </p:spPr>
      </p:pic>
      <p:sp>
        <p:nvSpPr>
          <p:cNvPr id="881" name="Data Visualization (Pie Plots)"/>
          <p:cNvSpPr txBox="1"/>
          <p:nvPr/>
        </p:nvSpPr>
        <p:spPr>
          <a:xfrm>
            <a:off x="751827" y="486769"/>
            <a:ext cx="7364195"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4400" b="1" spc="-100">
                <a:solidFill>
                  <a:schemeClr val="accent1"/>
                </a:solidFill>
                <a:latin typeface="+mj-lt"/>
                <a:ea typeface="+mj-ea"/>
                <a:cs typeface="+mj-cs"/>
                <a:sym typeface="Helvetica"/>
              </a:defRPr>
            </a:lvl1pPr>
          </a:lstStyle>
          <a:p>
            <a:r>
              <a:rPr i="1" dirty="0"/>
              <a:t>Data Visualization (Pie Plots)</a:t>
            </a:r>
          </a:p>
        </p:txBody>
      </p:sp>
      <p:sp>
        <p:nvSpPr>
          <p:cNvPr id="882" name="TextBox 2"/>
          <p:cNvSpPr txBox="1"/>
          <p:nvPr/>
        </p:nvSpPr>
        <p:spPr>
          <a:xfrm>
            <a:off x="8065241" y="2751805"/>
            <a:ext cx="3143008" cy="2275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i="1">
                <a:solidFill>
                  <a:schemeClr val="accent1"/>
                </a:solidFill>
                <a:latin typeface="Times Roman"/>
                <a:ea typeface="Times Roman"/>
                <a:cs typeface="Times Roman"/>
                <a:sym typeface="Times Roman"/>
              </a:defRPr>
            </a:lvl1pPr>
          </a:lstStyle>
          <a:p>
            <a:r>
              <a:t>Percentage of dates reporting individual count of Deaths Cases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4" name="Picture 3" descr="Picture 3"/>
          <p:cNvPicPr>
            <a:picLocks noChangeAspect="1"/>
          </p:cNvPicPr>
          <p:nvPr/>
        </p:nvPicPr>
        <p:blipFill>
          <a:blip r:embed="rId2"/>
          <a:stretch>
            <a:fillRect/>
          </a:stretch>
        </p:blipFill>
        <p:spPr>
          <a:xfrm>
            <a:off x="5013754" y="1860587"/>
            <a:ext cx="5661797" cy="4246348"/>
          </a:xfrm>
          <a:prstGeom prst="rect">
            <a:avLst/>
          </a:prstGeom>
          <a:ln w="12700">
            <a:miter lim="400000"/>
          </a:ln>
        </p:spPr>
      </p:pic>
      <p:sp>
        <p:nvSpPr>
          <p:cNvPr id="885" name="Data Visualization (Pie Plots)"/>
          <p:cNvSpPr txBox="1"/>
          <p:nvPr/>
        </p:nvSpPr>
        <p:spPr>
          <a:xfrm>
            <a:off x="751827" y="486769"/>
            <a:ext cx="7364195"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4400" b="1" spc="-100">
                <a:solidFill>
                  <a:schemeClr val="accent1"/>
                </a:solidFill>
                <a:latin typeface="+mj-lt"/>
                <a:ea typeface="+mj-ea"/>
                <a:cs typeface="+mj-cs"/>
                <a:sym typeface="Helvetica"/>
              </a:defRPr>
            </a:lvl1pPr>
          </a:lstStyle>
          <a:p>
            <a:r>
              <a:rPr i="1" dirty="0"/>
              <a:t>Data Visualization (Pie Plots)</a:t>
            </a:r>
          </a:p>
        </p:txBody>
      </p:sp>
      <p:sp>
        <p:nvSpPr>
          <p:cNvPr id="886" name="TextBox 2"/>
          <p:cNvSpPr txBox="1"/>
          <p:nvPr/>
        </p:nvSpPr>
        <p:spPr>
          <a:xfrm>
            <a:off x="1283891" y="2693027"/>
            <a:ext cx="3143009" cy="2821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i="1">
                <a:solidFill>
                  <a:schemeClr val="accent1"/>
                </a:solidFill>
                <a:latin typeface="Times Roman"/>
                <a:ea typeface="Times Roman"/>
                <a:cs typeface="Times Roman"/>
                <a:sym typeface="Times Roman"/>
              </a:defRPr>
            </a:lvl1pPr>
          </a:lstStyle>
          <a:p>
            <a:r>
              <a:t>Percentage of dates reporting individual count of Recovered Cases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8" name="Picture 1" descr="Picture 1"/>
          <p:cNvPicPr>
            <a:picLocks noChangeAspect="1"/>
          </p:cNvPicPr>
          <p:nvPr/>
        </p:nvPicPr>
        <p:blipFill>
          <a:blip r:embed="rId2"/>
          <a:stretch>
            <a:fillRect/>
          </a:stretch>
        </p:blipFill>
        <p:spPr>
          <a:xfrm>
            <a:off x="147083" y="2678090"/>
            <a:ext cx="11293549" cy="4020421"/>
          </a:xfrm>
          <a:prstGeom prst="rect">
            <a:avLst/>
          </a:prstGeom>
          <a:ln w="12700">
            <a:miter lim="400000"/>
          </a:ln>
        </p:spPr>
      </p:pic>
      <p:sp>
        <p:nvSpPr>
          <p:cNvPr id="889" name="TextBox 2"/>
          <p:cNvSpPr txBox="1"/>
          <p:nvPr/>
        </p:nvSpPr>
        <p:spPr>
          <a:xfrm>
            <a:off x="1145047" y="1907401"/>
            <a:ext cx="660437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a:solidFill>
                  <a:srgbClr val="212121"/>
                </a:solidFill>
                <a:latin typeface="Times Roman"/>
                <a:ea typeface="Times Roman"/>
                <a:cs typeface="Times Roman"/>
                <a:sym typeface="Times Roman"/>
              </a:defRPr>
            </a:lvl1pPr>
          </a:lstStyle>
          <a:p>
            <a:r>
              <a:rPr i="1" dirty="0"/>
              <a:t>Bar plot representation of the Confirmed Cases Count for each country.</a:t>
            </a:r>
          </a:p>
        </p:txBody>
      </p:sp>
      <p:sp>
        <p:nvSpPr>
          <p:cNvPr id="890" name="Data Visualization"/>
          <p:cNvSpPr txBox="1"/>
          <p:nvPr/>
        </p:nvSpPr>
        <p:spPr>
          <a:xfrm>
            <a:off x="751827" y="486769"/>
            <a:ext cx="4556275"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4400" b="1" spc="-100">
                <a:solidFill>
                  <a:schemeClr val="accent1"/>
                </a:solidFill>
                <a:latin typeface="+mj-lt"/>
                <a:ea typeface="+mj-ea"/>
                <a:cs typeface="+mj-cs"/>
                <a:sym typeface="Helvetica"/>
              </a:defRPr>
            </a:lvl1pPr>
          </a:lstStyle>
          <a:p>
            <a:r>
              <a:rPr i="1" dirty="0"/>
              <a:t>Data Visualization</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MonkeyPox Outbreak Analysis"/>
          <p:cNvSpPr txBox="1"/>
          <p:nvPr/>
        </p:nvSpPr>
        <p:spPr>
          <a:xfrm>
            <a:off x="1562331" y="2789554"/>
            <a:ext cx="8050281" cy="612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ct val="90000"/>
              </a:lnSpc>
              <a:defRPr sz="4400" b="1" spc="-100">
                <a:solidFill>
                  <a:srgbClr val="0F73BA"/>
                </a:solidFill>
                <a:latin typeface="+mj-lt"/>
                <a:ea typeface="+mj-ea"/>
                <a:cs typeface="+mj-cs"/>
                <a:sym typeface="Helvetica"/>
              </a:defRPr>
            </a:lvl1pPr>
          </a:lstStyle>
          <a:p>
            <a:r>
              <a:rPr i="1" dirty="0"/>
              <a:t>Monkey Pox Outbreak Analysis</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4" name="TextBox 2"/>
          <p:cNvSpPr txBox="1"/>
          <p:nvPr/>
        </p:nvSpPr>
        <p:spPr>
          <a:xfrm>
            <a:off x="885372" y="1923143"/>
            <a:ext cx="9325428"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lvl="1">
              <a:buSzPct val="100000"/>
              <a:buChar char="•"/>
              <a:defRPr b="1">
                <a:latin typeface="Arial"/>
                <a:ea typeface="Arial"/>
                <a:cs typeface="Arial"/>
                <a:sym typeface="Arial"/>
              </a:defRPr>
            </a:pPr>
            <a:r>
              <a:rPr dirty="0"/>
              <a:t> </a:t>
            </a:r>
            <a:r>
              <a:rPr i="1" dirty="0">
                <a:latin typeface="Times" pitchFamily="2" charset="0"/>
              </a:rPr>
              <a:t>Similarly to Covid Analysis, Data Ingestion, Data Wrangling, Data Cleaning &amp; Data    Preprocessing and Data Loading  has been done.</a:t>
            </a:r>
          </a:p>
          <a:p>
            <a:pPr>
              <a:buSzPct val="100000"/>
              <a:buChar char="•"/>
              <a:defRPr>
                <a:latin typeface="Arial"/>
                <a:ea typeface="Arial"/>
                <a:cs typeface="Arial"/>
                <a:sym typeface="Arial"/>
              </a:defRPr>
            </a:pPr>
            <a:r>
              <a:rPr i="1" dirty="0">
                <a:latin typeface="Times" pitchFamily="2" charset="0"/>
              </a:rPr>
              <a:t> Processed data has been written as CSV for further Comparative Analysis.</a:t>
            </a:r>
          </a:p>
        </p:txBody>
      </p:sp>
      <p:pic>
        <p:nvPicPr>
          <p:cNvPr id="895" name="Picture 6" descr="Picture 6"/>
          <p:cNvPicPr>
            <a:picLocks noChangeAspect="1"/>
          </p:cNvPicPr>
          <p:nvPr/>
        </p:nvPicPr>
        <p:blipFill>
          <a:blip r:embed="rId2"/>
          <a:stretch>
            <a:fillRect/>
          </a:stretch>
        </p:blipFill>
        <p:spPr>
          <a:xfrm>
            <a:off x="519613" y="2947603"/>
            <a:ext cx="5576267" cy="3401568"/>
          </a:xfrm>
          <a:prstGeom prst="rect">
            <a:avLst/>
          </a:prstGeom>
          <a:ln w="12700">
            <a:miter lim="400000"/>
          </a:ln>
        </p:spPr>
      </p:pic>
      <p:pic>
        <p:nvPicPr>
          <p:cNvPr id="896" name="Picture 8" descr="Picture 8"/>
          <p:cNvPicPr>
            <a:picLocks noChangeAspect="1"/>
          </p:cNvPicPr>
          <p:nvPr/>
        </p:nvPicPr>
        <p:blipFill>
          <a:blip r:embed="rId3"/>
          <a:stretch>
            <a:fillRect/>
          </a:stretch>
        </p:blipFill>
        <p:spPr>
          <a:xfrm>
            <a:off x="6443919" y="3031139"/>
            <a:ext cx="5494094" cy="3542444"/>
          </a:xfrm>
          <a:prstGeom prst="rect">
            <a:avLst/>
          </a:prstGeom>
          <a:ln w="12700">
            <a:miter lim="400000"/>
          </a:ln>
        </p:spPr>
      </p:pic>
      <p:sp>
        <p:nvSpPr>
          <p:cNvPr id="897" name="ETL"/>
          <p:cNvSpPr txBox="1"/>
          <p:nvPr/>
        </p:nvSpPr>
        <p:spPr>
          <a:xfrm>
            <a:off x="665092" y="339029"/>
            <a:ext cx="1029991"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ct val="90000"/>
              </a:lnSpc>
              <a:defRPr sz="4400" b="1" spc="-100">
                <a:solidFill>
                  <a:srgbClr val="0F73BA"/>
                </a:solidFill>
                <a:latin typeface="+mj-lt"/>
                <a:ea typeface="+mj-ea"/>
                <a:cs typeface="+mj-cs"/>
                <a:sym typeface="Helvetica"/>
              </a:defRPr>
            </a:lvl1pPr>
          </a:lstStyle>
          <a:p>
            <a:r>
              <a:t>ETL</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9" name="Picture 2" descr="Picture 2"/>
          <p:cNvPicPr>
            <a:picLocks noChangeAspect="1"/>
          </p:cNvPicPr>
          <p:nvPr/>
        </p:nvPicPr>
        <p:blipFill>
          <a:blip r:embed="rId2"/>
          <a:stretch>
            <a:fillRect/>
          </a:stretch>
        </p:blipFill>
        <p:spPr>
          <a:xfrm>
            <a:off x="627688" y="2036452"/>
            <a:ext cx="4074058" cy="2563884"/>
          </a:xfrm>
          <a:prstGeom prst="rect">
            <a:avLst/>
          </a:prstGeom>
          <a:ln w="12700">
            <a:miter lim="400000"/>
          </a:ln>
        </p:spPr>
      </p:pic>
      <p:pic>
        <p:nvPicPr>
          <p:cNvPr id="900" name="Picture 4" descr="Picture 4"/>
          <p:cNvPicPr>
            <a:picLocks noChangeAspect="1"/>
          </p:cNvPicPr>
          <p:nvPr/>
        </p:nvPicPr>
        <p:blipFill>
          <a:blip r:embed="rId3"/>
          <a:stretch>
            <a:fillRect/>
          </a:stretch>
        </p:blipFill>
        <p:spPr>
          <a:xfrm>
            <a:off x="5951714" y="1802903"/>
            <a:ext cx="5589772" cy="3517753"/>
          </a:xfrm>
          <a:prstGeom prst="rect">
            <a:avLst/>
          </a:prstGeom>
          <a:ln w="12700">
            <a:miter lim="400000"/>
          </a:ln>
        </p:spPr>
      </p:pic>
      <p:sp>
        <p:nvSpPr>
          <p:cNvPr id="901" name="ETL"/>
          <p:cNvSpPr txBox="1"/>
          <p:nvPr/>
        </p:nvSpPr>
        <p:spPr>
          <a:xfrm>
            <a:off x="543617" y="486769"/>
            <a:ext cx="1027525" cy="612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ct val="90000"/>
              </a:lnSpc>
              <a:defRPr sz="4400" b="1" spc="-100">
                <a:solidFill>
                  <a:srgbClr val="0F73BA"/>
                </a:solidFill>
                <a:latin typeface="+mj-lt"/>
                <a:ea typeface="+mj-ea"/>
                <a:cs typeface="+mj-cs"/>
                <a:sym typeface="Helvetica"/>
              </a:defRPr>
            </a:lvl1pPr>
          </a:lstStyle>
          <a:p>
            <a:r>
              <a:rPr i="1" dirty="0"/>
              <a:t>ETL</a:t>
            </a:r>
          </a:p>
        </p:txBody>
      </p:sp>
      <p:pic>
        <p:nvPicPr>
          <p:cNvPr id="902" name="Image" descr="Image"/>
          <p:cNvPicPr>
            <a:picLocks noChangeAspect="1"/>
          </p:cNvPicPr>
          <p:nvPr/>
        </p:nvPicPr>
        <p:blipFill>
          <a:blip r:embed="rId4"/>
          <a:stretch>
            <a:fillRect/>
          </a:stretch>
        </p:blipFill>
        <p:spPr>
          <a:xfrm>
            <a:off x="714994" y="5476918"/>
            <a:ext cx="10401301" cy="1028701"/>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4" name="Picture 4" descr="Picture 4"/>
          <p:cNvPicPr>
            <a:picLocks noChangeAspect="1"/>
          </p:cNvPicPr>
          <p:nvPr/>
        </p:nvPicPr>
        <p:blipFill>
          <a:blip r:embed="rId2"/>
          <a:stretch>
            <a:fillRect/>
          </a:stretch>
        </p:blipFill>
        <p:spPr>
          <a:xfrm>
            <a:off x="252523" y="2317898"/>
            <a:ext cx="3787850" cy="4136066"/>
          </a:xfrm>
          <a:prstGeom prst="rect">
            <a:avLst/>
          </a:prstGeom>
          <a:ln w="12700">
            <a:miter lim="400000"/>
          </a:ln>
        </p:spPr>
      </p:pic>
      <p:pic>
        <p:nvPicPr>
          <p:cNvPr id="905" name="Picture 10" descr="Picture 10"/>
          <p:cNvPicPr>
            <a:picLocks noChangeAspect="1"/>
          </p:cNvPicPr>
          <p:nvPr/>
        </p:nvPicPr>
        <p:blipFill>
          <a:blip r:embed="rId3"/>
          <a:stretch>
            <a:fillRect/>
          </a:stretch>
        </p:blipFill>
        <p:spPr>
          <a:xfrm>
            <a:off x="4375148" y="2317898"/>
            <a:ext cx="3613695" cy="4037194"/>
          </a:xfrm>
          <a:prstGeom prst="rect">
            <a:avLst/>
          </a:prstGeom>
          <a:ln w="12700">
            <a:miter lim="400000"/>
          </a:ln>
        </p:spPr>
      </p:pic>
      <p:pic>
        <p:nvPicPr>
          <p:cNvPr id="906" name="Picture 11" descr="Picture 11"/>
          <p:cNvPicPr>
            <a:picLocks noChangeAspect="1"/>
          </p:cNvPicPr>
          <p:nvPr/>
        </p:nvPicPr>
        <p:blipFill>
          <a:blip r:embed="rId4"/>
          <a:stretch>
            <a:fillRect/>
          </a:stretch>
        </p:blipFill>
        <p:spPr>
          <a:xfrm>
            <a:off x="7862776" y="2317897"/>
            <a:ext cx="4076701" cy="4037196"/>
          </a:xfrm>
          <a:prstGeom prst="rect">
            <a:avLst/>
          </a:prstGeom>
          <a:ln w="12700">
            <a:miter lim="400000"/>
          </a:ln>
        </p:spPr>
      </p:pic>
      <p:sp>
        <p:nvSpPr>
          <p:cNvPr id="907" name="Exploratory Data Analysis"/>
          <p:cNvSpPr txBox="1"/>
          <p:nvPr/>
        </p:nvSpPr>
        <p:spPr>
          <a:xfrm>
            <a:off x="451257" y="367750"/>
            <a:ext cx="6676508" cy="612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ct val="90000"/>
              </a:lnSpc>
              <a:defRPr sz="4400" b="1" spc="-100">
                <a:solidFill>
                  <a:srgbClr val="0F73BA"/>
                </a:solidFill>
                <a:latin typeface="+mj-lt"/>
                <a:ea typeface="+mj-ea"/>
                <a:cs typeface="+mj-cs"/>
                <a:sym typeface="Helvetica"/>
              </a:defRPr>
            </a:lvl1pPr>
          </a:lstStyle>
          <a:p>
            <a:r>
              <a:rPr i="1" dirty="0"/>
              <a:t>Exploratory Data Analysis</a:t>
            </a:r>
          </a:p>
        </p:txBody>
      </p:sp>
      <p:sp>
        <p:nvSpPr>
          <p:cNvPr id="908" name="The top 10 countries with most no of Confirmed, Suspected and Hospitalized cases"/>
          <p:cNvSpPr txBox="1"/>
          <p:nvPr/>
        </p:nvSpPr>
        <p:spPr>
          <a:xfrm>
            <a:off x="909508" y="1852658"/>
            <a:ext cx="7883568"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p>
            <a:pPr>
              <a:buSzPct val="100000"/>
              <a:buChar char="•"/>
              <a:defRPr>
                <a:latin typeface="Arial"/>
                <a:ea typeface="Arial"/>
                <a:cs typeface="Arial"/>
                <a:sym typeface="Arial"/>
              </a:defRPr>
            </a:pPr>
            <a:r>
              <a:rPr i="1" dirty="0">
                <a:latin typeface="Times" pitchFamily="2" charset="0"/>
              </a:rPr>
              <a:t>  The top 10 countries with most no of Confirmed, Suspected and Hospitalized cases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Exploratory Data Analysis"/>
          <p:cNvSpPr txBox="1"/>
          <p:nvPr/>
        </p:nvSpPr>
        <p:spPr>
          <a:xfrm>
            <a:off x="451257" y="367750"/>
            <a:ext cx="6676508" cy="612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ct val="90000"/>
              </a:lnSpc>
              <a:defRPr sz="4400" b="1" spc="-100">
                <a:solidFill>
                  <a:srgbClr val="0F73BA"/>
                </a:solidFill>
                <a:latin typeface="+mj-lt"/>
                <a:ea typeface="+mj-ea"/>
                <a:cs typeface="+mj-cs"/>
                <a:sym typeface="Helvetica"/>
              </a:defRPr>
            </a:lvl1pPr>
          </a:lstStyle>
          <a:p>
            <a:r>
              <a:rPr i="1" dirty="0"/>
              <a:t>Exploratory Data Analysis</a:t>
            </a:r>
          </a:p>
        </p:txBody>
      </p:sp>
      <p:pic>
        <p:nvPicPr>
          <p:cNvPr id="911" name="Image" descr="Image"/>
          <p:cNvPicPr>
            <a:picLocks noChangeAspect="1"/>
          </p:cNvPicPr>
          <p:nvPr/>
        </p:nvPicPr>
        <p:blipFill>
          <a:blip r:embed="rId2"/>
          <a:stretch>
            <a:fillRect/>
          </a:stretch>
        </p:blipFill>
        <p:spPr>
          <a:xfrm>
            <a:off x="793562" y="3215335"/>
            <a:ext cx="9907076" cy="1480597"/>
          </a:xfrm>
          <a:prstGeom prst="rect">
            <a:avLst/>
          </a:prstGeom>
          <a:ln w="12700">
            <a:miter lim="400000"/>
          </a:ln>
        </p:spPr>
      </p:pic>
      <p:sp>
        <p:nvSpPr>
          <p:cNvPr id="912" name="Monkeypox First Case"/>
          <p:cNvSpPr txBox="1"/>
          <p:nvPr/>
        </p:nvSpPr>
        <p:spPr>
          <a:xfrm>
            <a:off x="994346" y="2301377"/>
            <a:ext cx="2551981"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buSzPct val="100000"/>
              <a:buChar char="•"/>
              <a:defRPr>
                <a:latin typeface="Arial"/>
                <a:ea typeface="Arial"/>
                <a:cs typeface="Arial"/>
                <a:sym typeface="Arial"/>
              </a:defRPr>
            </a:lvl1pPr>
          </a:lstStyle>
          <a:p>
            <a:r>
              <a:rPr sz="2000" dirty="0">
                <a:latin typeface="Times" pitchFamily="2" charset="0"/>
              </a:rPr>
              <a:t>  Monkeypox First Case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4" name="Picture 4" descr="Picture 4"/>
          <p:cNvPicPr>
            <a:picLocks noChangeAspect="1"/>
          </p:cNvPicPr>
          <p:nvPr/>
        </p:nvPicPr>
        <p:blipFill>
          <a:blip r:embed="rId2"/>
          <a:stretch>
            <a:fillRect/>
          </a:stretch>
        </p:blipFill>
        <p:spPr>
          <a:xfrm>
            <a:off x="715301" y="2672481"/>
            <a:ext cx="9191656" cy="4163957"/>
          </a:xfrm>
          <a:prstGeom prst="rect">
            <a:avLst/>
          </a:prstGeom>
          <a:ln w="12700">
            <a:miter lim="400000"/>
          </a:ln>
        </p:spPr>
      </p:pic>
      <p:sp>
        <p:nvSpPr>
          <p:cNvPr id="915" name="TextBox 6"/>
          <p:cNvSpPr txBox="1"/>
          <p:nvPr/>
        </p:nvSpPr>
        <p:spPr>
          <a:xfrm>
            <a:off x="792709" y="441050"/>
            <a:ext cx="10022781" cy="76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400" b="1" spc="-100">
                <a:solidFill>
                  <a:schemeClr val="accent1"/>
                </a:solidFill>
                <a:latin typeface="+mj-lt"/>
                <a:ea typeface="+mj-ea"/>
                <a:cs typeface="+mj-cs"/>
                <a:sym typeface="Helvetica"/>
              </a:defRPr>
            </a:lvl1pPr>
          </a:lstStyle>
          <a:p>
            <a:r>
              <a:rPr i="1" dirty="0"/>
              <a:t>Data Visualization</a:t>
            </a:r>
          </a:p>
        </p:txBody>
      </p:sp>
      <p:sp>
        <p:nvSpPr>
          <p:cNvPr id="916" name="Top 10 countries with highest number of cases Worldwide"/>
          <p:cNvSpPr txBox="1"/>
          <p:nvPr/>
        </p:nvSpPr>
        <p:spPr>
          <a:xfrm>
            <a:off x="1424064" y="1943660"/>
            <a:ext cx="6003246"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457200">
              <a:defRPr sz="1400" b="1">
                <a:latin typeface="Courier"/>
                <a:ea typeface="Courier"/>
                <a:cs typeface="Courier"/>
                <a:sym typeface="Courier"/>
              </a:defRPr>
            </a:lvl1pPr>
          </a:lstStyle>
          <a:p>
            <a:r>
              <a:rPr sz="2000" b="0" i="1" dirty="0">
                <a:latin typeface="Times" pitchFamily="2" charset="0"/>
              </a:rPr>
              <a:t>Top 10 countries with highest number of cases Worldwide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Goals"/>
          <p:cNvSpPr txBox="1"/>
          <p:nvPr/>
        </p:nvSpPr>
        <p:spPr>
          <a:xfrm>
            <a:off x="883080" y="365040"/>
            <a:ext cx="10425601" cy="1281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nchor="b">
            <a:normAutofit/>
          </a:bodyPr>
          <a:lstStyle>
            <a:lvl1pPr>
              <a:lnSpc>
                <a:spcPct val="90000"/>
              </a:lnSpc>
              <a:defRPr sz="4400" b="1" spc="-100">
                <a:solidFill>
                  <a:srgbClr val="0F73BA"/>
                </a:solidFill>
                <a:latin typeface="+mj-lt"/>
                <a:ea typeface="+mj-ea"/>
                <a:cs typeface="+mj-cs"/>
                <a:sym typeface="Helvetica"/>
              </a:defRPr>
            </a:lvl1pPr>
          </a:lstStyle>
          <a:p>
            <a:r>
              <a:rPr i="1" dirty="0"/>
              <a:t>Goals</a:t>
            </a:r>
          </a:p>
        </p:txBody>
      </p:sp>
      <p:sp>
        <p:nvSpPr>
          <p:cNvPr id="782" name="Learning Insights from reading COVID19 &amp; Monkeypox data…"/>
          <p:cNvSpPr txBox="1"/>
          <p:nvPr/>
        </p:nvSpPr>
        <p:spPr>
          <a:xfrm>
            <a:off x="971639" y="1813679"/>
            <a:ext cx="9527762" cy="43513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normAutofit/>
          </a:bodyPr>
          <a:lstStyle/>
          <a:p>
            <a:pPr marL="251280" indent="-251280">
              <a:lnSpc>
                <a:spcPct val="110000"/>
              </a:lnSpc>
              <a:spcBef>
                <a:spcPts val="1000"/>
              </a:spcBef>
              <a:defRPr sz="1900" spc="-100">
                <a:latin typeface="Arial"/>
                <a:ea typeface="Arial"/>
                <a:cs typeface="Arial"/>
                <a:sym typeface="Arial"/>
              </a:defRPr>
            </a:pPr>
            <a:r>
              <a:rPr i="1" dirty="0">
                <a:latin typeface="Times" pitchFamily="2" charset="0"/>
              </a:rPr>
              <a:t>Learning Insights from reading COVID19 &amp; Monkeypox data</a:t>
            </a:r>
            <a:endParaRPr i="1" spc="-1" dirty="0">
              <a:latin typeface="Times" pitchFamily="2" charset="0"/>
            </a:endParaRPr>
          </a:p>
          <a:p>
            <a:pPr marL="251280" indent="-251280">
              <a:lnSpc>
                <a:spcPct val="110000"/>
              </a:lnSpc>
              <a:spcBef>
                <a:spcPts val="1000"/>
              </a:spcBef>
              <a:defRPr sz="1900" spc="-100">
                <a:latin typeface="Arial"/>
                <a:ea typeface="Arial"/>
                <a:cs typeface="Arial"/>
                <a:sym typeface="Arial"/>
              </a:defRPr>
            </a:pPr>
            <a:r>
              <a:rPr i="1" dirty="0">
                <a:latin typeface="Times" pitchFamily="2" charset="0"/>
              </a:rPr>
              <a:t>Pivoting the data.</a:t>
            </a:r>
            <a:endParaRPr i="1" spc="-1" dirty="0">
              <a:latin typeface="Times" pitchFamily="2" charset="0"/>
            </a:endParaRPr>
          </a:p>
          <a:p>
            <a:pPr marL="251280" indent="-251280">
              <a:lnSpc>
                <a:spcPct val="110000"/>
              </a:lnSpc>
              <a:spcBef>
                <a:spcPts val="1000"/>
              </a:spcBef>
              <a:defRPr sz="1900" spc="-100">
                <a:latin typeface="Arial"/>
                <a:ea typeface="Arial"/>
                <a:cs typeface="Arial"/>
                <a:sym typeface="Arial"/>
              </a:defRPr>
            </a:pPr>
            <a:r>
              <a:rPr i="1" dirty="0">
                <a:latin typeface="Times" pitchFamily="2" charset="0"/>
              </a:rPr>
              <a:t>Preparing it for the analysis by dropping columns and aggregating rows.</a:t>
            </a:r>
            <a:endParaRPr i="1" spc="-1" dirty="0">
              <a:latin typeface="Times" pitchFamily="2" charset="0"/>
            </a:endParaRPr>
          </a:p>
          <a:p>
            <a:pPr marL="251280" indent="-251280">
              <a:lnSpc>
                <a:spcPct val="110000"/>
              </a:lnSpc>
              <a:spcBef>
                <a:spcPts val="1000"/>
              </a:spcBef>
              <a:defRPr sz="1900" spc="-100">
                <a:latin typeface="Arial"/>
                <a:ea typeface="Arial"/>
                <a:cs typeface="Arial"/>
                <a:sym typeface="Arial"/>
              </a:defRPr>
            </a:pPr>
            <a:r>
              <a:rPr i="1" dirty="0">
                <a:latin typeface="Times" pitchFamily="2" charset="0"/>
              </a:rPr>
              <a:t>Plotting correlation between attributes.</a:t>
            </a:r>
            <a:endParaRPr i="1" spc="-1" dirty="0">
              <a:latin typeface="Times" pitchFamily="2" charset="0"/>
            </a:endParaRPr>
          </a:p>
          <a:p>
            <a:pPr marL="251280" indent="-251280">
              <a:lnSpc>
                <a:spcPct val="110000"/>
              </a:lnSpc>
              <a:spcBef>
                <a:spcPts val="1000"/>
              </a:spcBef>
              <a:defRPr sz="1900" spc="-100">
                <a:latin typeface="Arial"/>
                <a:ea typeface="Arial"/>
                <a:cs typeface="Arial"/>
                <a:sym typeface="Arial"/>
              </a:defRPr>
            </a:pPr>
            <a:r>
              <a:rPr i="1" dirty="0">
                <a:latin typeface="Times" pitchFamily="2" charset="0"/>
              </a:rPr>
              <a:t>Deciding on and calculating a good measure for our analysis.</a:t>
            </a:r>
            <a:endParaRPr i="1" spc="-1" dirty="0">
              <a:latin typeface="Times" pitchFamily="2" charset="0"/>
            </a:endParaRPr>
          </a:p>
          <a:p>
            <a:pPr marL="251280" indent="-251280">
              <a:lnSpc>
                <a:spcPct val="110000"/>
              </a:lnSpc>
              <a:spcBef>
                <a:spcPts val="1000"/>
              </a:spcBef>
              <a:defRPr sz="1900" spc="-100">
                <a:latin typeface="Arial"/>
                <a:ea typeface="Arial"/>
                <a:cs typeface="Arial"/>
                <a:sym typeface="Arial"/>
              </a:defRPr>
            </a:pPr>
            <a:r>
              <a:rPr i="1" dirty="0">
                <a:latin typeface="Times" pitchFamily="2" charset="0"/>
              </a:rPr>
              <a:t>Merging two datasets for Visualizing our analysis results.</a:t>
            </a:r>
            <a:endParaRPr i="1" spc="-1" dirty="0">
              <a:latin typeface="Times" pitchFamily="2" charset="0"/>
            </a:endParaRPr>
          </a:p>
          <a:p>
            <a:pPr marL="251280" indent="-251280">
              <a:lnSpc>
                <a:spcPct val="110000"/>
              </a:lnSpc>
              <a:spcBef>
                <a:spcPts val="1000"/>
              </a:spcBef>
              <a:defRPr sz="1900" spc="-100">
                <a:latin typeface="Arial"/>
                <a:ea typeface="Arial"/>
                <a:cs typeface="Arial"/>
                <a:sym typeface="Arial"/>
              </a:defRPr>
            </a:pPr>
            <a:r>
              <a:rPr i="1" dirty="0">
                <a:latin typeface="Times" pitchFamily="2" charset="0"/>
              </a:rPr>
              <a:t>Design and creating ETL Pipeline.</a:t>
            </a:r>
            <a:endParaRPr i="1" spc="-1" dirty="0">
              <a:latin typeface="Times" pitchFamily="2" charset="0"/>
            </a:endParaRPr>
          </a:p>
          <a:p>
            <a:pPr marL="251280" indent="-251280">
              <a:lnSpc>
                <a:spcPct val="110000"/>
              </a:lnSpc>
              <a:spcBef>
                <a:spcPts val="1000"/>
              </a:spcBef>
              <a:defRPr sz="1900" spc="-100">
                <a:latin typeface="Arial"/>
                <a:ea typeface="Arial"/>
                <a:cs typeface="Arial"/>
                <a:sym typeface="Arial"/>
              </a:defRPr>
            </a:pPr>
            <a:r>
              <a:rPr i="1" dirty="0">
                <a:latin typeface="Times" pitchFamily="2" charset="0"/>
              </a:rPr>
              <a:t>Integrating Databricks notebook to ETL Pipeline to automate the Data Preprocessing.</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 name="TextBox 6"/>
          <p:cNvSpPr txBox="1"/>
          <p:nvPr/>
        </p:nvSpPr>
        <p:spPr>
          <a:xfrm>
            <a:off x="792709" y="441050"/>
            <a:ext cx="10022781" cy="76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400" b="1" spc="-100">
                <a:solidFill>
                  <a:schemeClr val="accent1"/>
                </a:solidFill>
                <a:latin typeface="+mj-lt"/>
                <a:ea typeface="+mj-ea"/>
                <a:cs typeface="+mj-cs"/>
                <a:sym typeface="Helvetica"/>
              </a:defRPr>
            </a:lvl1pPr>
          </a:lstStyle>
          <a:p>
            <a:r>
              <a:rPr i="1" dirty="0"/>
              <a:t>Data Visualization</a:t>
            </a:r>
          </a:p>
        </p:txBody>
      </p:sp>
      <p:sp>
        <p:nvSpPr>
          <p:cNvPr id="919" name="TextBox 3"/>
          <p:cNvSpPr txBox="1"/>
          <p:nvPr/>
        </p:nvSpPr>
        <p:spPr>
          <a:xfrm>
            <a:off x="9114935" y="2578302"/>
            <a:ext cx="3077065" cy="1564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400" i="1">
                <a:solidFill>
                  <a:schemeClr val="accent1"/>
                </a:solidFill>
                <a:latin typeface="Times Roman"/>
                <a:ea typeface="Times Roman"/>
                <a:cs typeface="Times Roman"/>
                <a:sym typeface="Times Roman"/>
              </a:defRPr>
            </a:lvl1pPr>
          </a:lstStyle>
          <a:p>
            <a:r>
              <a:rPr dirty="0"/>
              <a:t>Geographical Distribution of Confirmed Cases Natural Projection</a:t>
            </a:r>
          </a:p>
        </p:txBody>
      </p:sp>
      <p:pic>
        <p:nvPicPr>
          <p:cNvPr id="3" name="Picture 2" descr="A picture containing diagram&#10;&#10;Description automatically generated">
            <a:extLst>
              <a:ext uri="{FF2B5EF4-FFF2-40B4-BE49-F238E27FC236}">
                <a16:creationId xmlns:a16="http://schemas.microsoft.com/office/drawing/2014/main" id="{EA268BA3-220F-E9A2-6F40-59862AB5A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723804"/>
            <a:ext cx="8431619" cy="4838278"/>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 name="TextBox 3"/>
          <p:cNvSpPr txBox="1"/>
          <p:nvPr/>
        </p:nvSpPr>
        <p:spPr>
          <a:xfrm>
            <a:off x="1142456" y="2547746"/>
            <a:ext cx="3077065" cy="19329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2400" i="1">
                <a:solidFill>
                  <a:schemeClr val="accent1"/>
                </a:solidFill>
                <a:latin typeface="Times Roman"/>
                <a:ea typeface="Times Roman"/>
                <a:cs typeface="Times Roman"/>
                <a:sym typeface="Times Roman"/>
              </a:defRPr>
            </a:lvl1pPr>
          </a:lstStyle>
          <a:p>
            <a:r>
              <a:t>Geographical Distribution of Confirmed Cases Orthographic Projection</a:t>
            </a:r>
          </a:p>
        </p:txBody>
      </p:sp>
      <p:sp>
        <p:nvSpPr>
          <p:cNvPr id="924" name="TextBox 6"/>
          <p:cNvSpPr txBox="1"/>
          <p:nvPr/>
        </p:nvSpPr>
        <p:spPr>
          <a:xfrm>
            <a:off x="792709" y="441050"/>
            <a:ext cx="10022781" cy="76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400" b="1" spc="-100">
                <a:solidFill>
                  <a:schemeClr val="accent1"/>
                </a:solidFill>
                <a:latin typeface="+mj-lt"/>
                <a:ea typeface="+mj-ea"/>
                <a:cs typeface="+mj-cs"/>
                <a:sym typeface="Helvetica"/>
              </a:defRPr>
            </a:lvl1pPr>
          </a:lstStyle>
          <a:p>
            <a:r>
              <a:rPr i="1" dirty="0"/>
              <a:t>Data Visualization</a:t>
            </a:r>
          </a:p>
        </p:txBody>
      </p:sp>
      <p:pic>
        <p:nvPicPr>
          <p:cNvPr id="3" name="Picture 2" descr="Diagram&#10;&#10;Description automatically generated">
            <a:extLst>
              <a:ext uri="{FF2B5EF4-FFF2-40B4-BE49-F238E27FC236}">
                <a16:creationId xmlns:a16="http://schemas.microsoft.com/office/drawing/2014/main" id="{CB4543C1-7F73-0E3B-C171-9FBE84A11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6281" y="1701209"/>
            <a:ext cx="7772400" cy="5002941"/>
          </a:xfrm>
          <a:prstGeom prst="rect">
            <a:avLst/>
          </a:prstGeom>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6" name="Picture 1" descr="Picture 1"/>
          <p:cNvPicPr>
            <a:picLocks noChangeAspect="1"/>
          </p:cNvPicPr>
          <p:nvPr/>
        </p:nvPicPr>
        <p:blipFill>
          <a:blip r:embed="rId2"/>
          <a:stretch>
            <a:fillRect/>
          </a:stretch>
        </p:blipFill>
        <p:spPr>
          <a:xfrm>
            <a:off x="0" y="2119422"/>
            <a:ext cx="8063408" cy="4166756"/>
          </a:xfrm>
          <a:prstGeom prst="rect">
            <a:avLst/>
          </a:prstGeom>
          <a:ln w="12700">
            <a:miter lim="400000"/>
          </a:ln>
        </p:spPr>
      </p:pic>
      <p:sp>
        <p:nvSpPr>
          <p:cNvPr id="927" name="TextBox 2"/>
          <p:cNvSpPr txBox="1"/>
          <p:nvPr/>
        </p:nvSpPr>
        <p:spPr>
          <a:xfrm>
            <a:off x="8854231" y="2502831"/>
            <a:ext cx="2617404" cy="147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2400" i="1">
                <a:solidFill>
                  <a:schemeClr val="accent1"/>
                </a:solidFill>
                <a:latin typeface="Times Roman"/>
                <a:ea typeface="Times Roman"/>
                <a:cs typeface="Times Roman"/>
                <a:sym typeface="Times Roman"/>
              </a:defRPr>
            </a:lvl1pPr>
          </a:lstStyle>
          <a:p>
            <a:r>
              <a:rPr dirty="0"/>
              <a:t>Geographical Distribution of Confirmed Cases for Asia</a:t>
            </a:r>
          </a:p>
        </p:txBody>
      </p:sp>
      <p:sp>
        <p:nvSpPr>
          <p:cNvPr id="928" name="TextBox 6"/>
          <p:cNvSpPr txBox="1"/>
          <p:nvPr/>
        </p:nvSpPr>
        <p:spPr>
          <a:xfrm>
            <a:off x="792709" y="441050"/>
            <a:ext cx="10022781" cy="76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400" b="1" spc="-100">
                <a:solidFill>
                  <a:schemeClr val="accent1"/>
                </a:solidFill>
                <a:latin typeface="+mj-lt"/>
                <a:ea typeface="+mj-ea"/>
                <a:cs typeface="+mj-cs"/>
                <a:sym typeface="Helvetica"/>
              </a:defRPr>
            </a:lvl1pPr>
          </a:lstStyle>
          <a:p>
            <a:r>
              <a:rPr i="1" dirty="0"/>
              <a:t>Data Visualization</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0" name="Picture 1" descr="Picture 1"/>
          <p:cNvPicPr>
            <a:picLocks noChangeAspect="1"/>
          </p:cNvPicPr>
          <p:nvPr/>
        </p:nvPicPr>
        <p:blipFill>
          <a:blip r:embed="rId2"/>
          <a:stretch>
            <a:fillRect/>
          </a:stretch>
        </p:blipFill>
        <p:spPr>
          <a:xfrm>
            <a:off x="-1025074" y="2602308"/>
            <a:ext cx="4907869" cy="2995172"/>
          </a:xfrm>
          <a:prstGeom prst="rect">
            <a:avLst/>
          </a:prstGeom>
          <a:ln w="12700">
            <a:miter lim="400000"/>
          </a:ln>
        </p:spPr>
      </p:pic>
      <p:sp>
        <p:nvSpPr>
          <p:cNvPr id="931" name="TextBox 6"/>
          <p:cNvSpPr txBox="1"/>
          <p:nvPr/>
        </p:nvSpPr>
        <p:spPr>
          <a:xfrm>
            <a:off x="792709" y="441050"/>
            <a:ext cx="10022781" cy="76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400" b="1" spc="-100">
                <a:solidFill>
                  <a:schemeClr val="accent1"/>
                </a:solidFill>
                <a:latin typeface="+mj-lt"/>
                <a:ea typeface="+mj-ea"/>
                <a:cs typeface="+mj-cs"/>
                <a:sym typeface="Helvetica"/>
              </a:defRPr>
            </a:lvl1pPr>
          </a:lstStyle>
          <a:p>
            <a:r>
              <a:rPr i="1" dirty="0"/>
              <a:t>Data Visualization</a:t>
            </a:r>
          </a:p>
        </p:txBody>
      </p:sp>
      <p:pic>
        <p:nvPicPr>
          <p:cNvPr id="932" name="Picture 1" descr="Picture 1"/>
          <p:cNvPicPr>
            <a:picLocks noChangeAspect="1"/>
          </p:cNvPicPr>
          <p:nvPr/>
        </p:nvPicPr>
        <p:blipFill>
          <a:blip r:embed="rId3"/>
          <a:stretch>
            <a:fillRect/>
          </a:stretch>
        </p:blipFill>
        <p:spPr>
          <a:xfrm>
            <a:off x="3761770" y="2612464"/>
            <a:ext cx="4084658" cy="2782481"/>
          </a:xfrm>
          <a:prstGeom prst="rect">
            <a:avLst/>
          </a:prstGeom>
          <a:ln w="12700">
            <a:miter lim="400000"/>
          </a:ln>
        </p:spPr>
      </p:pic>
      <p:pic>
        <p:nvPicPr>
          <p:cNvPr id="933" name="Image" descr="Image"/>
          <p:cNvPicPr>
            <a:picLocks noChangeAspect="1"/>
          </p:cNvPicPr>
          <p:nvPr/>
        </p:nvPicPr>
        <p:blipFill>
          <a:blip r:embed="rId4"/>
          <a:stretch>
            <a:fillRect/>
          </a:stretch>
        </p:blipFill>
        <p:spPr>
          <a:xfrm>
            <a:off x="8329912" y="2557810"/>
            <a:ext cx="3802780" cy="3393454"/>
          </a:xfrm>
          <a:prstGeom prst="rect">
            <a:avLst/>
          </a:prstGeom>
          <a:ln w="12700">
            <a:miter lim="400000"/>
          </a:ln>
        </p:spPr>
      </p:pic>
      <p:sp>
        <p:nvSpPr>
          <p:cNvPr id="934" name="Map representation of Monkeypox Confirmed Cases for top 3 Continents"/>
          <p:cNvSpPr txBox="1"/>
          <p:nvPr/>
        </p:nvSpPr>
        <p:spPr>
          <a:xfrm>
            <a:off x="840621" y="1915559"/>
            <a:ext cx="7518084"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457200">
              <a:defRPr sz="1600" b="1">
                <a:solidFill>
                  <a:srgbClr val="212121"/>
                </a:solidFill>
                <a:latin typeface="+mj-lt"/>
                <a:ea typeface="+mj-ea"/>
                <a:cs typeface="+mj-cs"/>
                <a:sym typeface="Helvetica"/>
              </a:defRPr>
            </a:lvl1pPr>
          </a:lstStyle>
          <a:p>
            <a:r>
              <a:rPr sz="2000" b="0" dirty="0">
                <a:latin typeface="Times" pitchFamily="2" charset="0"/>
              </a:rPr>
              <a:t>Map representation of Monkeypox Confirmed Cases for top 3 Continents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6" name="Picture 2" descr="Picture 2"/>
          <p:cNvPicPr>
            <a:picLocks noChangeAspect="1"/>
          </p:cNvPicPr>
          <p:nvPr/>
        </p:nvPicPr>
        <p:blipFill>
          <a:blip r:embed="rId2"/>
          <a:stretch>
            <a:fillRect/>
          </a:stretch>
        </p:blipFill>
        <p:spPr>
          <a:xfrm>
            <a:off x="337289" y="2107019"/>
            <a:ext cx="7768401" cy="3785616"/>
          </a:xfrm>
          <a:prstGeom prst="rect">
            <a:avLst/>
          </a:prstGeom>
          <a:ln w="12700">
            <a:miter lim="400000"/>
          </a:ln>
        </p:spPr>
      </p:pic>
      <p:sp>
        <p:nvSpPr>
          <p:cNvPr id="937" name="TextBox 5"/>
          <p:cNvSpPr txBox="1"/>
          <p:nvPr/>
        </p:nvSpPr>
        <p:spPr>
          <a:xfrm>
            <a:off x="7564623" y="2875002"/>
            <a:ext cx="3154191" cy="1473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2400" i="1">
                <a:solidFill>
                  <a:schemeClr val="accent1"/>
                </a:solidFill>
                <a:latin typeface="Times Roman"/>
                <a:ea typeface="Times Roman"/>
                <a:cs typeface="Times Roman"/>
                <a:sym typeface="Times Roman"/>
              </a:defRPr>
            </a:lvl1pPr>
          </a:lstStyle>
          <a:p>
            <a:r>
              <a:t>Bar plot representation of Hospitalized Cases with for top 10 most infected countries</a:t>
            </a:r>
          </a:p>
        </p:txBody>
      </p:sp>
      <p:sp>
        <p:nvSpPr>
          <p:cNvPr id="938" name="TextBox 6"/>
          <p:cNvSpPr txBox="1"/>
          <p:nvPr/>
        </p:nvSpPr>
        <p:spPr>
          <a:xfrm>
            <a:off x="792709" y="441050"/>
            <a:ext cx="10022781" cy="76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400" b="1" spc="-100">
                <a:solidFill>
                  <a:schemeClr val="accent1"/>
                </a:solidFill>
                <a:latin typeface="+mj-lt"/>
                <a:ea typeface="+mj-ea"/>
                <a:cs typeface="+mj-cs"/>
                <a:sym typeface="Helvetica"/>
              </a:defRPr>
            </a:lvl1pPr>
          </a:lstStyle>
          <a:p>
            <a:r>
              <a:rPr i="1" dirty="0"/>
              <a:t>Data Visualization</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0" name="Picture 2" descr="Picture 2"/>
          <p:cNvPicPr>
            <a:picLocks noChangeAspect="1"/>
          </p:cNvPicPr>
          <p:nvPr/>
        </p:nvPicPr>
        <p:blipFill>
          <a:blip r:embed="rId2"/>
          <a:stretch>
            <a:fillRect/>
          </a:stretch>
        </p:blipFill>
        <p:spPr>
          <a:xfrm>
            <a:off x="4497991" y="2006505"/>
            <a:ext cx="8044258" cy="4617721"/>
          </a:xfrm>
          <a:prstGeom prst="rect">
            <a:avLst/>
          </a:prstGeom>
          <a:ln w="12700">
            <a:miter lim="400000"/>
          </a:ln>
        </p:spPr>
      </p:pic>
      <p:sp>
        <p:nvSpPr>
          <p:cNvPr id="941" name="TextBox 6"/>
          <p:cNvSpPr txBox="1"/>
          <p:nvPr/>
        </p:nvSpPr>
        <p:spPr>
          <a:xfrm>
            <a:off x="792709" y="441050"/>
            <a:ext cx="10022781" cy="76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400" b="1" spc="-100">
                <a:solidFill>
                  <a:schemeClr val="accent1"/>
                </a:solidFill>
                <a:latin typeface="+mj-lt"/>
                <a:ea typeface="+mj-ea"/>
                <a:cs typeface="+mj-cs"/>
                <a:sym typeface="Helvetica"/>
              </a:defRPr>
            </a:lvl1pPr>
          </a:lstStyle>
          <a:p>
            <a:r>
              <a:rPr i="1" dirty="0"/>
              <a:t>Data Visualization</a:t>
            </a:r>
          </a:p>
        </p:txBody>
      </p:sp>
      <p:sp>
        <p:nvSpPr>
          <p:cNvPr id="942" name="TextBox 5"/>
          <p:cNvSpPr txBox="1"/>
          <p:nvPr/>
        </p:nvSpPr>
        <p:spPr>
          <a:xfrm>
            <a:off x="234286" y="2653029"/>
            <a:ext cx="4557648" cy="1477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a:solidFill>
                  <a:schemeClr val="accent1"/>
                </a:solidFill>
                <a:latin typeface="Times Roman"/>
                <a:ea typeface="Times Roman"/>
                <a:cs typeface="Times Roman"/>
                <a:sym typeface="Times Roman"/>
              </a:defRPr>
            </a:lvl1pPr>
          </a:lstStyle>
          <a:p>
            <a:r>
              <a:rPr i="1" dirty="0"/>
              <a:t>From Correlation heat map, Travel history is highly correlated to Confirmed Cases i.</a:t>
            </a:r>
            <a:r>
              <a:rPr lang="en-US" i="1" dirty="0"/>
              <a:t>e.,</a:t>
            </a:r>
            <a:r>
              <a:rPr i="1" dirty="0"/>
              <a:t> Confirmed Cases are highly dependent upon Traveling history where traveling has a high impact on spreading of virus..</a:t>
            </a:r>
          </a:p>
        </p:txBody>
      </p:sp>
      <p:sp>
        <p:nvSpPr>
          <p:cNvPr id="943" name="Correlation Heat Map"/>
          <p:cNvSpPr txBox="1"/>
          <p:nvPr/>
        </p:nvSpPr>
        <p:spPr>
          <a:xfrm>
            <a:off x="1484955" y="1940920"/>
            <a:ext cx="2064668" cy="2462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457200">
              <a:defRPr sz="1600" b="1">
                <a:solidFill>
                  <a:srgbClr val="212121"/>
                </a:solidFill>
                <a:latin typeface="+mj-lt"/>
                <a:ea typeface="+mj-ea"/>
                <a:cs typeface="+mj-cs"/>
                <a:sym typeface="Helvetica"/>
              </a:defRPr>
            </a:lvl1pPr>
          </a:lstStyle>
          <a:p>
            <a:r>
              <a:rPr i="1" dirty="0"/>
              <a:t>Correlation Heat Map</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Covid V/S MonkeyPox Outbreak Analysis"/>
          <p:cNvSpPr txBox="1"/>
          <p:nvPr/>
        </p:nvSpPr>
        <p:spPr>
          <a:xfrm>
            <a:off x="961148" y="3078454"/>
            <a:ext cx="10714472" cy="612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ct val="90000"/>
              </a:lnSpc>
              <a:defRPr sz="4400" b="1" spc="-100">
                <a:solidFill>
                  <a:srgbClr val="0F73BA"/>
                </a:solidFill>
                <a:latin typeface="+mj-lt"/>
                <a:ea typeface="+mj-ea"/>
                <a:cs typeface="+mj-cs"/>
                <a:sym typeface="Helvetica"/>
              </a:defRPr>
            </a:lvl1pPr>
          </a:lstStyle>
          <a:p>
            <a:r>
              <a:rPr i="1" dirty="0"/>
              <a:t>Covid V/S Monkey Pox Outbreak Analysis</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 name="TextBox 6"/>
          <p:cNvSpPr txBox="1"/>
          <p:nvPr/>
        </p:nvSpPr>
        <p:spPr>
          <a:xfrm>
            <a:off x="792709" y="441050"/>
            <a:ext cx="10022781" cy="76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400" b="1" spc="-100">
                <a:solidFill>
                  <a:schemeClr val="accent1"/>
                </a:solidFill>
                <a:latin typeface="+mj-lt"/>
                <a:ea typeface="+mj-ea"/>
                <a:cs typeface="+mj-cs"/>
                <a:sym typeface="Helvetica"/>
              </a:defRPr>
            </a:lvl1pPr>
          </a:lstStyle>
          <a:p>
            <a:r>
              <a:rPr i="1" dirty="0"/>
              <a:t>Covid &amp; Monkeypox Data</a:t>
            </a:r>
          </a:p>
        </p:txBody>
      </p:sp>
      <p:pic>
        <p:nvPicPr>
          <p:cNvPr id="948" name="Image" descr="Image"/>
          <p:cNvPicPr>
            <a:picLocks noChangeAspect="1"/>
          </p:cNvPicPr>
          <p:nvPr/>
        </p:nvPicPr>
        <p:blipFill>
          <a:blip r:embed="rId2"/>
          <a:stretch>
            <a:fillRect/>
          </a:stretch>
        </p:blipFill>
        <p:spPr>
          <a:xfrm>
            <a:off x="522916" y="2665459"/>
            <a:ext cx="5422901" cy="3162301"/>
          </a:xfrm>
          <a:prstGeom prst="rect">
            <a:avLst/>
          </a:prstGeom>
          <a:ln w="12700">
            <a:miter lim="400000"/>
          </a:ln>
        </p:spPr>
      </p:pic>
      <p:pic>
        <p:nvPicPr>
          <p:cNvPr id="949" name="Image" descr="Image"/>
          <p:cNvPicPr>
            <a:picLocks noChangeAspect="1"/>
          </p:cNvPicPr>
          <p:nvPr/>
        </p:nvPicPr>
        <p:blipFill>
          <a:blip r:embed="rId3"/>
          <a:stretch>
            <a:fillRect/>
          </a:stretch>
        </p:blipFill>
        <p:spPr>
          <a:xfrm>
            <a:off x="6517054" y="2817859"/>
            <a:ext cx="5410201" cy="2857501"/>
          </a:xfrm>
          <a:prstGeom prst="rect">
            <a:avLst/>
          </a:prstGeom>
          <a:ln w="12700">
            <a:miter lim="400000"/>
          </a:ln>
        </p:spPr>
      </p:pic>
      <p:sp>
        <p:nvSpPr>
          <p:cNvPr id="950" name="Covid &amp; Monkeypox processed data information"/>
          <p:cNvSpPr txBox="1"/>
          <p:nvPr/>
        </p:nvSpPr>
        <p:spPr>
          <a:xfrm>
            <a:off x="1654976" y="1929159"/>
            <a:ext cx="5115183"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457200">
              <a:defRPr sz="1600" b="1">
                <a:solidFill>
                  <a:srgbClr val="212121"/>
                </a:solidFill>
                <a:latin typeface="+mj-lt"/>
                <a:ea typeface="+mj-ea"/>
                <a:cs typeface="+mj-cs"/>
                <a:sym typeface="Helvetica"/>
              </a:defRPr>
            </a:lvl1pPr>
          </a:lstStyle>
          <a:p>
            <a:r>
              <a:rPr sz="2000" i="1" dirty="0">
                <a:latin typeface="Times" pitchFamily="2" charset="0"/>
              </a:rPr>
              <a:t>Covid &amp; Monkeypox processed data information</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TextBox 6"/>
          <p:cNvSpPr txBox="1"/>
          <p:nvPr/>
        </p:nvSpPr>
        <p:spPr>
          <a:xfrm>
            <a:off x="792709" y="441050"/>
            <a:ext cx="10022781" cy="7645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400" b="1" spc="-100">
                <a:solidFill>
                  <a:schemeClr val="accent1"/>
                </a:solidFill>
                <a:latin typeface="+mj-lt"/>
                <a:ea typeface="+mj-ea"/>
                <a:cs typeface="+mj-cs"/>
                <a:sym typeface="Helvetica"/>
              </a:defRPr>
            </a:lvl1pPr>
          </a:lstStyle>
          <a:p>
            <a:r>
              <a:t>Covid &amp; Monkeypox Data</a:t>
            </a:r>
          </a:p>
        </p:txBody>
      </p:sp>
      <p:sp>
        <p:nvSpPr>
          <p:cNvPr id="953" name="Merged data frame of Covid &amp; Monkeypox processed data"/>
          <p:cNvSpPr txBox="1"/>
          <p:nvPr/>
        </p:nvSpPr>
        <p:spPr>
          <a:xfrm>
            <a:off x="1654976" y="1929159"/>
            <a:ext cx="6147517"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457200">
              <a:defRPr sz="1600" b="1">
                <a:solidFill>
                  <a:srgbClr val="212121"/>
                </a:solidFill>
                <a:latin typeface="+mj-lt"/>
                <a:ea typeface="+mj-ea"/>
                <a:cs typeface="+mj-cs"/>
                <a:sym typeface="Helvetica"/>
              </a:defRPr>
            </a:lvl1pPr>
          </a:lstStyle>
          <a:p>
            <a:r>
              <a:rPr sz="2000" i="1" dirty="0">
                <a:latin typeface="Times" pitchFamily="2" charset="0"/>
              </a:rPr>
              <a:t>Merged data frame of Covid &amp; Monkeypox processed data</a:t>
            </a:r>
          </a:p>
        </p:txBody>
      </p:sp>
      <p:pic>
        <p:nvPicPr>
          <p:cNvPr id="954" name="Image" descr="Image"/>
          <p:cNvPicPr>
            <a:picLocks noChangeAspect="1"/>
          </p:cNvPicPr>
          <p:nvPr/>
        </p:nvPicPr>
        <p:blipFill>
          <a:blip r:embed="rId2"/>
          <a:stretch>
            <a:fillRect/>
          </a:stretch>
        </p:blipFill>
        <p:spPr>
          <a:xfrm>
            <a:off x="2390617" y="2356300"/>
            <a:ext cx="6353536" cy="4152141"/>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 name="Data Visualization"/>
          <p:cNvSpPr txBox="1"/>
          <p:nvPr/>
        </p:nvSpPr>
        <p:spPr>
          <a:xfrm>
            <a:off x="1004324" y="486769"/>
            <a:ext cx="4556275"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4400" b="1" spc="-100">
                <a:solidFill>
                  <a:schemeClr val="accent1"/>
                </a:solidFill>
                <a:latin typeface="+mj-lt"/>
                <a:ea typeface="+mj-ea"/>
                <a:cs typeface="+mj-cs"/>
                <a:sym typeface="Helvetica"/>
              </a:defRPr>
            </a:lvl1pPr>
          </a:lstStyle>
          <a:p>
            <a:r>
              <a:rPr i="1" dirty="0"/>
              <a:t>Data Visualization</a:t>
            </a:r>
          </a:p>
        </p:txBody>
      </p:sp>
      <p:sp>
        <p:nvSpPr>
          <p:cNvPr id="958" name="Cumulative Number of Confirmed Cases for Covid V/S Monkeypox"/>
          <p:cNvSpPr txBox="1"/>
          <p:nvPr/>
        </p:nvSpPr>
        <p:spPr>
          <a:xfrm>
            <a:off x="1341351" y="1904230"/>
            <a:ext cx="7117333"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457200">
              <a:defRPr sz="1600" b="1">
                <a:solidFill>
                  <a:srgbClr val="212121"/>
                </a:solidFill>
                <a:latin typeface="+mj-lt"/>
                <a:ea typeface="+mj-ea"/>
                <a:cs typeface="+mj-cs"/>
                <a:sym typeface="Helvetica"/>
              </a:defRPr>
            </a:lvl1pPr>
          </a:lstStyle>
          <a:p>
            <a:r>
              <a:rPr sz="2000" i="1" dirty="0">
                <a:latin typeface="Times" pitchFamily="2" charset="0"/>
              </a:rPr>
              <a:t>Cumulative Number of Confirmed Cases for Covid V/S Monkeypox</a:t>
            </a:r>
          </a:p>
        </p:txBody>
      </p:sp>
      <p:pic>
        <p:nvPicPr>
          <p:cNvPr id="3" name="Picture 2" descr="Chart, line chart&#10;&#10;Description automatically generated">
            <a:extLst>
              <a:ext uri="{FF2B5EF4-FFF2-40B4-BE49-F238E27FC236}">
                <a16:creationId xmlns:a16="http://schemas.microsoft.com/office/drawing/2014/main" id="{A271BC58-6FE9-8141-C4EA-91F7F6475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56" y="2666286"/>
            <a:ext cx="11844670" cy="3989695"/>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 name="Technology Stack"/>
          <p:cNvSpPr txBox="1"/>
          <p:nvPr/>
        </p:nvSpPr>
        <p:spPr>
          <a:xfrm>
            <a:off x="883080" y="353518"/>
            <a:ext cx="10425601" cy="1292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nchor="b">
            <a:normAutofit/>
          </a:bodyPr>
          <a:lstStyle>
            <a:lvl1pPr>
              <a:lnSpc>
                <a:spcPct val="90000"/>
              </a:lnSpc>
              <a:defRPr sz="4400" b="1" spc="-100">
                <a:solidFill>
                  <a:srgbClr val="0F73BA"/>
                </a:solidFill>
                <a:latin typeface="+mj-lt"/>
                <a:ea typeface="+mj-ea"/>
                <a:cs typeface="+mj-cs"/>
                <a:sym typeface="Helvetica"/>
              </a:defRPr>
            </a:lvl1pPr>
          </a:lstStyle>
          <a:p>
            <a:r>
              <a:rPr i="1" dirty="0"/>
              <a:t>Technology Stack</a:t>
            </a:r>
          </a:p>
        </p:txBody>
      </p:sp>
      <p:sp>
        <p:nvSpPr>
          <p:cNvPr id="785" name="Python (PySpark Framework)…"/>
          <p:cNvSpPr txBox="1"/>
          <p:nvPr/>
        </p:nvSpPr>
        <p:spPr>
          <a:xfrm>
            <a:off x="1147680" y="1969920"/>
            <a:ext cx="8157600" cy="4351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normAutofit/>
          </a:bodyPr>
          <a:lstStyle/>
          <a:p>
            <a:pPr marL="251280" indent="-251280">
              <a:lnSpc>
                <a:spcPct val="110000"/>
              </a:lnSpc>
              <a:spcBef>
                <a:spcPts val="1000"/>
              </a:spcBef>
              <a:defRPr sz="1900" spc="-100">
                <a:latin typeface="Arial"/>
                <a:ea typeface="Arial"/>
                <a:cs typeface="Arial"/>
                <a:sym typeface="Arial"/>
              </a:defRPr>
            </a:pPr>
            <a:r>
              <a:rPr i="1" dirty="0">
                <a:latin typeface="Times" pitchFamily="2" charset="0"/>
              </a:rPr>
              <a:t>Python (</a:t>
            </a:r>
            <a:r>
              <a:rPr i="1" dirty="0" err="1">
                <a:latin typeface="Times" pitchFamily="2" charset="0"/>
              </a:rPr>
              <a:t>PySpark</a:t>
            </a:r>
            <a:r>
              <a:rPr i="1" dirty="0">
                <a:latin typeface="Times" pitchFamily="2" charset="0"/>
              </a:rPr>
              <a:t> Framework)</a:t>
            </a:r>
            <a:endParaRPr i="1" spc="-1" dirty="0">
              <a:latin typeface="Times" pitchFamily="2" charset="0"/>
            </a:endParaRPr>
          </a:p>
          <a:p>
            <a:pPr marL="251280" indent="-251280">
              <a:lnSpc>
                <a:spcPct val="110000"/>
              </a:lnSpc>
              <a:spcBef>
                <a:spcPts val="1000"/>
              </a:spcBef>
              <a:defRPr sz="1900" spc="-100">
                <a:latin typeface="Arial"/>
                <a:ea typeface="Arial"/>
                <a:cs typeface="Arial"/>
                <a:sym typeface="Arial"/>
              </a:defRPr>
            </a:pPr>
            <a:r>
              <a:rPr i="1" dirty="0">
                <a:latin typeface="Times" pitchFamily="2" charset="0"/>
              </a:rPr>
              <a:t>Data Wrangling</a:t>
            </a:r>
            <a:endParaRPr i="1" spc="-1" dirty="0">
              <a:latin typeface="Times" pitchFamily="2" charset="0"/>
            </a:endParaRPr>
          </a:p>
          <a:p>
            <a:pPr marL="251280" indent="-251280">
              <a:lnSpc>
                <a:spcPct val="110000"/>
              </a:lnSpc>
              <a:spcBef>
                <a:spcPts val="1000"/>
              </a:spcBef>
              <a:defRPr sz="1900" spc="-100">
                <a:latin typeface="Arial"/>
                <a:ea typeface="Arial"/>
                <a:cs typeface="Arial"/>
                <a:sym typeface="Arial"/>
              </a:defRPr>
            </a:pPr>
            <a:r>
              <a:rPr i="1" dirty="0">
                <a:latin typeface="Times" pitchFamily="2" charset="0"/>
              </a:rPr>
              <a:t>Data Cleaning &amp; Preprocessing (</a:t>
            </a:r>
            <a:r>
              <a:rPr i="1" dirty="0" err="1">
                <a:latin typeface="Times" pitchFamily="2" charset="0"/>
              </a:rPr>
              <a:t>Numpy</a:t>
            </a:r>
            <a:r>
              <a:rPr i="1" dirty="0">
                <a:latin typeface="Times" pitchFamily="2" charset="0"/>
              </a:rPr>
              <a:t>, pandas)</a:t>
            </a:r>
          </a:p>
          <a:p>
            <a:pPr marL="251280" indent="-251280">
              <a:lnSpc>
                <a:spcPct val="110000"/>
              </a:lnSpc>
              <a:spcBef>
                <a:spcPts val="1000"/>
              </a:spcBef>
              <a:defRPr sz="1900" spc="-100">
                <a:latin typeface="Arial"/>
                <a:ea typeface="Arial"/>
                <a:cs typeface="Arial"/>
                <a:sym typeface="Arial"/>
              </a:defRPr>
            </a:pPr>
            <a:r>
              <a:rPr i="1" dirty="0">
                <a:latin typeface="Times" pitchFamily="2" charset="0"/>
              </a:rPr>
              <a:t>Exploratory Data Analysis</a:t>
            </a:r>
            <a:endParaRPr i="1" spc="-1" dirty="0">
              <a:latin typeface="Times" pitchFamily="2" charset="0"/>
            </a:endParaRPr>
          </a:p>
          <a:p>
            <a:pPr marL="251280" indent="-251280">
              <a:lnSpc>
                <a:spcPct val="110000"/>
              </a:lnSpc>
              <a:spcBef>
                <a:spcPts val="1000"/>
              </a:spcBef>
              <a:defRPr sz="1900" spc="-100">
                <a:latin typeface="Arial"/>
                <a:ea typeface="Arial"/>
                <a:cs typeface="Arial"/>
                <a:sym typeface="Arial"/>
              </a:defRPr>
            </a:pPr>
            <a:r>
              <a:rPr i="1" dirty="0">
                <a:latin typeface="Times" pitchFamily="2" charset="0"/>
              </a:rPr>
              <a:t>Data Visualization (seaborn, matplotlib, </a:t>
            </a:r>
            <a:r>
              <a:rPr i="1" dirty="0" err="1">
                <a:latin typeface="Times" pitchFamily="2" charset="0"/>
              </a:rPr>
              <a:t>plotly</a:t>
            </a:r>
            <a:r>
              <a:rPr i="1" dirty="0">
                <a:latin typeface="Times" pitchFamily="2" charset="0"/>
              </a:rPr>
              <a:t>)</a:t>
            </a:r>
            <a:endParaRPr i="1" spc="-1" dirty="0">
              <a:latin typeface="Times" pitchFamily="2" charset="0"/>
            </a:endParaRPr>
          </a:p>
          <a:p>
            <a:pPr marL="251280" indent="-251280">
              <a:lnSpc>
                <a:spcPct val="110000"/>
              </a:lnSpc>
              <a:spcBef>
                <a:spcPts val="1000"/>
              </a:spcBef>
              <a:defRPr sz="1900" spc="-100">
                <a:latin typeface="Arial"/>
                <a:ea typeface="Arial"/>
                <a:cs typeface="Arial"/>
                <a:sym typeface="Arial"/>
              </a:defRPr>
            </a:pPr>
            <a:r>
              <a:rPr i="1" dirty="0">
                <a:latin typeface="Times" pitchFamily="2" charset="0"/>
              </a:rPr>
              <a:t>Notebook Creation (Databricks).</a:t>
            </a:r>
            <a:endParaRPr i="1" spc="-1" dirty="0">
              <a:latin typeface="Times" pitchFamily="2" charset="0"/>
            </a:endParaRPr>
          </a:p>
          <a:p>
            <a:pPr marL="251280" indent="-251280">
              <a:lnSpc>
                <a:spcPct val="110000"/>
              </a:lnSpc>
              <a:spcBef>
                <a:spcPts val="1000"/>
              </a:spcBef>
              <a:defRPr sz="1900" spc="-100">
                <a:latin typeface="Arial"/>
                <a:ea typeface="Arial"/>
                <a:cs typeface="Arial"/>
                <a:sym typeface="Arial"/>
              </a:defRPr>
            </a:pPr>
            <a:r>
              <a:rPr i="1" dirty="0">
                <a:latin typeface="Times" pitchFamily="2" charset="0"/>
              </a:rPr>
              <a:t>ETL Pipeline (Azure Data Factory).</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Data Visualization"/>
          <p:cNvSpPr txBox="1"/>
          <p:nvPr/>
        </p:nvSpPr>
        <p:spPr>
          <a:xfrm>
            <a:off x="1004324" y="486769"/>
            <a:ext cx="4556275"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4400" b="1" spc="-100">
                <a:solidFill>
                  <a:schemeClr val="accent1"/>
                </a:solidFill>
                <a:latin typeface="+mj-lt"/>
                <a:ea typeface="+mj-ea"/>
                <a:cs typeface="+mj-cs"/>
                <a:sym typeface="Helvetica"/>
              </a:defRPr>
            </a:lvl1pPr>
          </a:lstStyle>
          <a:p>
            <a:r>
              <a:t>Data Visualization</a:t>
            </a:r>
          </a:p>
        </p:txBody>
      </p:sp>
      <p:sp>
        <p:nvSpPr>
          <p:cNvPr id="962" name="Cumulative Number of Confirmed Cases over time for Monkeypox"/>
          <p:cNvSpPr txBox="1"/>
          <p:nvPr/>
        </p:nvSpPr>
        <p:spPr>
          <a:xfrm>
            <a:off x="205563" y="1762006"/>
            <a:ext cx="7029168"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457200">
              <a:defRPr sz="1600" b="1">
                <a:solidFill>
                  <a:srgbClr val="212121"/>
                </a:solidFill>
                <a:latin typeface="+mj-lt"/>
                <a:ea typeface="+mj-ea"/>
                <a:cs typeface="+mj-cs"/>
                <a:sym typeface="Helvetica"/>
              </a:defRPr>
            </a:lvl1pPr>
          </a:lstStyle>
          <a:p>
            <a:r>
              <a:rPr sz="2000" i="1" dirty="0">
                <a:latin typeface="Times" pitchFamily="2" charset="0"/>
              </a:rPr>
              <a:t>Cumulative Number of Confirmed Cases over time for Monkeypox</a:t>
            </a:r>
          </a:p>
        </p:txBody>
      </p:sp>
      <p:pic>
        <p:nvPicPr>
          <p:cNvPr id="3" name="Picture 2" descr="A picture containing chart&#10;&#10;Description automatically generated">
            <a:extLst>
              <a:ext uri="{FF2B5EF4-FFF2-40B4-BE49-F238E27FC236}">
                <a16:creationId xmlns:a16="http://schemas.microsoft.com/office/drawing/2014/main" id="{C4702E30-1F16-2586-7DB9-9BA39AD6A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62" y="2493720"/>
            <a:ext cx="11986437" cy="4364280"/>
          </a:xfrm>
          <a:prstGeom prst="rect">
            <a:avLst/>
          </a:prstGeom>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Data Visualization"/>
          <p:cNvSpPr txBox="1"/>
          <p:nvPr/>
        </p:nvSpPr>
        <p:spPr>
          <a:xfrm>
            <a:off x="1004324" y="486769"/>
            <a:ext cx="4556275"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4400" b="1" spc="-100">
                <a:solidFill>
                  <a:schemeClr val="accent1"/>
                </a:solidFill>
                <a:latin typeface="+mj-lt"/>
                <a:ea typeface="+mj-ea"/>
                <a:cs typeface="+mj-cs"/>
                <a:sym typeface="Helvetica"/>
              </a:defRPr>
            </a:lvl1pPr>
          </a:lstStyle>
          <a:p>
            <a:r>
              <a:rPr i="1" dirty="0"/>
              <a:t>Data Visualization</a:t>
            </a:r>
          </a:p>
        </p:txBody>
      </p:sp>
      <p:sp>
        <p:nvSpPr>
          <p:cNvPr id="966" name="Cumulative Number of Cases over time for CoronaVirus"/>
          <p:cNvSpPr txBox="1"/>
          <p:nvPr/>
        </p:nvSpPr>
        <p:spPr>
          <a:xfrm>
            <a:off x="264042" y="1750837"/>
            <a:ext cx="5911875"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457200">
              <a:defRPr sz="1600" b="1">
                <a:solidFill>
                  <a:srgbClr val="212121"/>
                </a:solidFill>
                <a:latin typeface="+mj-lt"/>
                <a:ea typeface="+mj-ea"/>
                <a:cs typeface="+mj-cs"/>
                <a:sym typeface="Helvetica"/>
              </a:defRPr>
            </a:lvl1pPr>
          </a:lstStyle>
          <a:p>
            <a:r>
              <a:rPr sz="2000" i="1" dirty="0">
                <a:latin typeface="Times" pitchFamily="2" charset="0"/>
              </a:rPr>
              <a:t>Cumulative Number of Cases over time for Coronavirus</a:t>
            </a:r>
          </a:p>
        </p:txBody>
      </p:sp>
      <p:pic>
        <p:nvPicPr>
          <p:cNvPr id="3" name="Picture 2" descr="Chart, line chart&#10;&#10;Description automatically generated">
            <a:extLst>
              <a:ext uri="{FF2B5EF4-FFF2-40B4-BE49-F238E27FC236}">
                <a16:creationId xmlns:a16="http://schemas.microsoft.com/office/drawing/2014/main" id="{4EE90DAB-5302-175D-1DBD-DFD844CB0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590" y="2520805"/>
            <a:ext cx="11802139" cy="4135176"/>
          </a:xfrm>
          <a:prstGeom prst="rect">
            <a:avLst/>
          </a:prstGeom>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 name="Data Visualization"/>
          <p:cNvSpPr txBox="1"/>
          <p:nvPr/>
        </p:nvSpPr>
        <p:spPr>
          <a:xfrm>
            <a:off x="1004324" y="486769"/>
            <a:ext cx="4556275" cy="6731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4400" b="1" spc="-100">
                <a:solidFill>
                  <a:schemeClr val="accent1"/>
                </a:solidFill>
                <a:latin typeface="+mj-lt"/>
                <a:ea typeface="+mj-ea"/>
                <a:cs typeface="+mj-cs"/>
                <a:sym typeface="Helvetica"/>
              </a:defRPr>
            </a:lvl1pPr>
          </a:lstStyle>
          <a:p>
            <a:r>
              <a:rPr i="1" dirty="0"/>
              <a:t>Data Visualization</a:t>
            </a:r>
          </a:p>
        </p:txBody>
      </p:sp>
      <p:sp>
        <p:nvSpPr>
          <p:cNvPr id="970" name="Spread of the Coronavirus Over Time In India"/>
          <p:cNvSpPr txBox="1"/>
          <p:nvPr/>
        </p:nvSpPr>
        <p:spPr>
          <a:xfrm>
            <a:off x="269358" y="1874349"/>
            <a:ext cx="5118389"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457200">
              <a:defRPr sz="1600" b="1">
                <a:solidFill>
                  <a:srgbClr val="212121"/>
                </a:solidFill>
                <a:latin typeface="+mj-lt"/>
                <a:ea typeface="+mj-ea"/>
                <a:cs typeface="+mj-cs"/>
                <a:sym typeface="Helvetica"/>
              </a:defRPr>
            </a:lvl1pPr>
          </a:lstStyle>
          <a:p>
            <a:r>
              <a:rPr sz="2000" dirty="0">
                <a:latin typeface="Times" pitchFamily="2" charset="0"/>
              </a:rPr>
              <a:t>Spread of the Coronavirus Over Time In India</a:t>
            </a:r>
          </a:p>
        </p:txBody>
      </p:sp>
      <p:pic>
        <p:nvPicPr>
          <p:cNvPr id="3" name="Picture 2" descr="Chart, line chart&#10;&#10;Description automatically generated">
            <a:extLst>
              <a:ext uri="{FF2B5EF4-FFF2-40B4-BE49-F238E27FC236}">
                <a16:creationId xmlns:a16="http://schemas.microsoft.com/office/drawing/2014/main" id="{6A581BF6-37F3-6B3D-7808-2BF9810375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58" y="2399714"/>
            <a:ext cx="11919098" cy="4266900"/>
          </a:xfrm>
          <a:prstGeom prst="rect">
            <a:avLst/>
          </a:prstGeom>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 name="Data Visualization"/>
          <p:cNvSpPr txBox="1"/>
          <p:nvPr/>
        </p:nvSpPr>
        <p:spPr>
          <a:xfrm>
            <a:off x="1004324" y="486769"/>
            <a:ext cx="4236737"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4400" b="1" spc="-100">
                <a:solidFill>
                  <a:schemeClr val="accent1"/>
                </a:solidFill>
                <a:latin typeface="+mj-lt"/>
                <a:ea typeface="+mj-ea"/>
                <a:cs typeface="+mj-cs"/>
                <a:sym typeface="Helvetica"/>
              </a:defRPr>
            </a:lvl1pPr>
          </a:lstStyle>
          <a:p>
            <a:r>
              <a:rPr dirty="0">
                <a:latin typeface="Times" pitchFamily="2" charset="0"/>
              </a:rPr>
              <a:t>Data Visualization</a:t>
            </a:r>
          </a:p>
        </p:txBody>
      </p:sp>
      <p:sp>
        <p:nvSpPr>
          <p:cNvPr id="974" name="Spread of the Coronavirus Over Time In USA"/>
          <p:cNvSpPr txBox="1"/>
          <p:nvPr/>
        </p:nvSpPr>
        <p:spPr>
          <a:xfrm>
            <a:off x="265018" y="1826255"/>
            <a:ext cx="4849084"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457200">
              <a:defRPr sz="1600" b="1">
                <a:solidFill>
                  <a:srgbClr val="212121"/>
                </a:solidFill>
                <a:latin typeface="+mj-lt"/>
                <a:ea typeface="+mj-ea"/>
                <a:cs typeface="+mj-cs"/>
                <a:sym typeface="Helvetica"/>
              </a:defRPr>
            </a:lvl1pPr>
          </a:lstStyle>
          <a:p>
            <a:r>
              <a:rPr sz="2000" i="1" dirty="0">
                <a:latin typeface="Times" pitchFamily="2" charset="0"/>
              </a:rPr>
              <a:t>Spread of the Coronavirus Over Time In USA</a:t>
            </a:r>
          </a:p>
        </p:txBody>
      </p:sp>
      <p:pic>
        <p:nvPicPr>
          <p:cNvPr id="3" name="Picture 2" descr="Chart, line chart&#10;&#10;Description automatically generated">
            <a:extLst>
              <a:ext uri="{FF2B5EF4-FFF2-40B4-BE49-F238E27FC236}">
                <a16:creationId xmlns:a16="http://schemas.microsoft.com/office/drawing/2014/main" id="{1486B4CA-EFC6-0B90-C72B-B30F29E84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017" y="2134032"/>
            <a:ext cx="11643447" cy="4596377"/>
          </a:xfrm>
          <a:prstGeom prst="rect">
            <a:avLst/>
          </a:prstGeom>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0E92EA-55F3-F2C7-6355-E5E8B3A96E12}"/>
              </a:ext>
            </a:extLst>
          </p:cNvPr>
          <p:cNvSpPr txBox="1"/>
          <p:nvPr/>
        </p:nvSpPr>
        <p:spPr>
          <a:xfrm>
            <a:off x="244549" y="723015"/>
            <a:ext cx="3487479" cy="6155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000" b="1" i="1" u="none" strike="noStrike" cap="none" spc="0" normalizeH="0" baseline="0" dirty="0">
                <a:ln>
                  <a:noFill/>
                </a:ln>
                <a:solidFill>
                  <a:schemeClr val="accent1"/>
                </a:solidFill>
                <a:effectLst/>
                <a:uFillTx/>
                <a:latin typeface="+mn-lt"/>
                <a:ea typeface="+mn-ea"/>
                <a:cs typeface="+mn-cs"/>
                <a:sym typeface="Helvetica Neue"/>
              </a:rPr>
              <a:t>Future Scope</a:t>
            </a:r>
          </a:p>
        </p:txBody>
      </p:sp>
      <p:sp>
        <p:nvSpPr>
          <p:cNvPr id="4" name="TextBox 3">
            <a:extLst>
              <a:ext uri="{FF2B5EF4-FFF2-40B4-BE49-F238E27FC236}">
                <a16:creationId xmlns:a16="http://schemas.microsoft.com/office/drawing/2014/main" id="{74582538-CFDB-0774-8A16-50DB50173F85}"/>
              </a:ext>
            </a:extLst>
          </p:cNvPr>
          <p:cNvSpPr txBox="1"/>
          <p:nvPr/>
        </p:nvSpPr>
        <p:spPr>
          <a:xfrm>
            <a:off x="1201480" y="2158409"/>
            <a:ext cx="10579394" cy="19389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Helvetica Neue"/>
              </a:rPr>
              <a:t>Conduct an additional Covid-19 analysis on the airline </a:t>
            </a:r>
            <a:r>
              <a:rPr lang="en-US" dirty="0"/>
              <a:t>delays</a:t>
            </a:r>
            <a:r>
              <a:rPr kumimoji="0" lang="en-US" sz="1800" b="0" i="0" u="none" strike="noStrike" cap="none" spc="0" normalizeH="0" baseline="0" dirty="0">
                <a:ln>
                  <a:noFill/>
                </a:ln>
                <a:solidFill>
                  <a:srgbClr val="000000"/>
                </a:solidFill>
                <a:effectLst/>
                <a:uFillTx/>
                <a:latin typeface="+mn-lt"/>
                <a:ea typeface="+mn-ea"/>
                <a:cs typeface="+mn-cs"/>
                <a:sym typeface="Helvetica Neue"/>
              </a:rPr>
              <a: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Helvetica Neue"/>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800" b="0" i="0" u="none" strike="noStrike" cap="none" spc="0" normalizeH="0" baseline="0" dirty="0">
                <a:ln>
                  <a:noFill/>
                </a:ln>
                <a:solidFill>
                  <a:srgbClr val="000000"/>
                </a:solidFill>
                <a:effectLst/>
                <a:uFillTx/>
                <a:latin typeface="+mn-lt"/>
                <a:ea typeface="+mn-ea"/>
                <a:cs typeface="+mn-cs"/>
                <a:sym typeface="Helvetica Neue"/>
              </a:rPr>
              <a:t>Undertake analysis  on  additional pandemics.</a:t>
            </a:r>
            <a:endParaRPr lang="en-US" dirty="0"/>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800" b="0" i="0" u="none" strike="noStrike" cap="none" spc="0" normalizeH="0" baseline="0" dirty="0">
              <a:ln>
                <a:noFill/>
              </a:ln>
              <a:solidFill>
                <a:srgbClr val="000000"/>
              </a:solidFill>
              <a:effectLst/>
              <a:uFillTx/>
              <a:latin typeface="+mn-lt"/>
              <a:ea typeface="+mn-ea"/>
              <a:cs typeface="+mn-cs"/>
              <a:sym typeface="Helvetica Neue"/>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t>C</a:t>
            </a:r>
            <a:r>
              <a:rPr kumimoji="0" lang="en-US" sz="1800" b="0" i="0" u="none" strike="noStrike" cap="none" spc="0" normalizeH="0" baseline="0" dirty="0">
                <a:ln>
                  <a:noFill/>
                </a:ln>
                <a:solidFill>
                  <a:srgbClr val="000000"/>
                </a:solidFill>
                <a:effectLst/>
                <a:uFillTx/>
                <a:latin typeface="+mn-lt"/>
                <a:ea typeface="+mn-ea"/>
                <a:cs typeface="+mn-cs"/>
                <a:sym typeface="Helvetica Neue"/>
              </a:rPr>
              <a:t>onduct an analysis to determine impact of online business </a:t>
            </a:r>
            <a:r>
              <a:rPr lang="en-US" dirty="0"/>
              <a:t>over</a:t>
            </a:r>
            <a:r>
              <a:rPr kumimoji="0" lang="en-US" sz="1800" b="0" i="0" u="none" strike="noStrike" cap="none" spc="0" normalizeH="0" baseline="0" dirty="0">
                <a:ln>
                  <a:noFill/>
                </a:ln>
                <a:solidFill>
                  <a:srgbClr val="000000"/>
                </a:solidFill>
                <a:effectLst/>
                <a:uFillTx/>
                <a:latin typeface="+mn-lt"/>
                <a:ea typeface="+mn-ea"/>
                <a:cs typeface="+mn-cs"/>
                <a:sym typeface="Helvetica Neue"/>
              </a:rPr>
              <a:t> Covid-19 or Money Pox.</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t>Build Machine learning models.</a:t>
            </a:r>
          </a:p>
        </p:txBody>
      </p:sp>
    </p:spTree>
    <p:extLst>
      <p:ext uri="{BB962C8B-B14F-4D97-AF65-F5344CB8AC3E}">
        <p14:creationId xmlns:p14="http://schemas.microsoft.com/office/powerpoint/2010/main" val="171634211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 name="Datasets"/>
          <p:cNvSpPr txBox="1"/>
          <p:nvPr/>
        </p:nvSpPr>
        <p:spPr>
          <a:xfrm>
            <a:off x="884879" y="365040"/>
            <a:ext cx="10425602" cy="1281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nchor="b">
            <a:normAutofit/>
          </a:bodyPr>
          <a:lstStyle>
            <a:lvl1pPr>
              <a:lnSpc>
                <a:spcPct val="90000"/>
              </a:lnSpc>
              <a:defRPr sz="4400" b="1" spc="-100">
                <a:solidFill>
                  <a:srgbClr val="0F73BA"/>
                </a:solidFill>
                <a:latin typeface="+mj-lt"/>
                <a:ea typeface="+mj-ea"/>
                <a:cs typeface="+mj-cs"/>
                <a:sym typeface="Helvetica"/>
              </a:defRPr>
            </a:lvl1pPr>
          </a:lstStyle>
          <a:p>
            <a:r>
              <a:t>Datasets</a:t>
            </a:r>
          </a:p>
        </p:txBody>
      </p:sp>
      <p:sp>
        <p:nvSpPr>
          <p:cNvPr id="977" name="https://www.kaggle.com/datasets/imdevskp/corona-virus-report…"/>
          <p:cNvSpPr txBox="1"/>
          <p:nvPr/>
        </p:nvSpPr>
        <p:spPr>
          <a:xfrm>
            <a:off x="968759" y="1873438"/>
            <a:ext cx="9555843" cy="4183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normAutofit/>
          </a:bodyPr>
          <a:lstStyle/>
          <a:p>
            <a:pPr marL="238680" indent="-238680">
              <a:defRPr spc="-100">
                <a:latin typeface="Arial"/>
                <a:ea typeface="Arial"/>
                <a:cs typeface="Arial"/>
                <a:sym typeface="Arial"/>
              </a:defRPr>
            </a:pPr>
            <a:r>
              <a:rPr dirty="0"/>
              <a:t> </a:t>
            </a:r>
            <a:endParaRPr spc="-1" dirty="0"/>
          </a:p>
          <a:p>
            <a:pPr marL="238680" indent="-238680">
              <a:defRPr spc="-100">
                <a:latin typeface="Arial"/>
                <a:ea typeface="Arial"/>
                <a:cs typeface="Arial"/>
                <a:sym typeface="Arial"/>
              </a:defRPr>
            </a:pPr>
            <a:r>
              <a:rPr dirty="0"/>
              <a:t> </a:t>
            </a:r>
            <a:endParaRPr spc="-1" dirty="0"/>
          </a:p>
          <a:p>
            <a:pPr marL="238680" indent="-238680">
              <a:defRPr u="sng" spc="-100">
                <a:solidFill>
                  <a:srgbClr val="0000FF"/>
                </a:solidFill>
                <a:uFill>
                  <a:solidFill>
                    <a:srgbClr val="0000FF"/>
                  </a:solidFill>
                </a:uFill>
                <a:latin typeface="Arial"/>
                <a:ea typeface="Arial"/>
                <a:cs typeface="Arial"/>
                <a:sym typeface="Arial"/>
              </a:defRPr>
            </a:pPr>
            <a:r>
              <a:rPr sz="2400" b="1" i="1" dirty="0">
                <a:latin typeface="Times" pitchFamily="2" charset="0"/>
                <a:hlinkClick r:id="rId2"/>
              </a:rPr>
              <a:t>https://www.kaggle.com/datasets/imdevskp/corona-virus-report</a:t>
            </a:r>
            <a:endParaRPr sz="2400" b="1" i="1" spc="-1" dirty="0">
              <a:latin typeface="Times" pitchFamily="2" charset="0"/>
            </a:endParaRPr>
          </a:p>
          <a:p>
            <a:pPr marL="238680" indent="-238680">
              <a:defRPr spc="-1">
                <a:latin typeface="Arial"/>
                <a:ea typeface="Arial"/>
                <a:cs typeface="Arial"/>
                <a:sym typeface="Arial"/>
              </a:defRPr>
            </a:pPr>
            <a:endParaRPr sz="2400" b="1" i="1" spc="-1" dirty="0">
              <a:latin typeface="Times" pitchFamily="2" charset="0"/>
            </a:endParaRPr>
          </a:p>
          <a:p>
            <a:pPr marL="238680" indent="-238680">
              <a:defRPr u="sng" spc="-100">
                <a:solidFill>
                  <a:srgbClr val="0000FF"/>
                </a:solidFill>
                <a:uFill>
                  <a:solidFill>
                    <a:srgbClr val="0000FF"/>
                  </a:solidFill>
                </a:uFill>
                <a:latin typeface="Arial"/>
                <a:ea typeface="Arial"/>
                <a:cs typeface="Arial"/>
                <a:sym typeface="Arial"/>
              </a:defRPr>
            </a:pPr>
            <a:r>
              <a:rPr sz="2400" b="1" i="1" dirty="0">
                <a:latin typeface="Times" pitchFamily="2" charset="0"/>
                <a:hlinkClick r:id="rId3"/>
              </a:rPr>
              <a:t>https://www.kaggle.com/datasets/sudalairajkumar/novel-corona-virus-2019-dataset</a:t>
            </a:r>
            <a:endParaRPr sz="2400" b="1" i="1" spc="-1" dirty="0">
              <a:latin typeface="Times" pitchFamily="2" charset="0"/>
            </a:endParaRPr>
          </a:p>
          <a:p>
            <a:pPr marL="238680" indent="-238680">
              <a:defRPr spc="-100">
                <a:latin typeface="Arial"/>
                <a:ea typeface="Arial"/>
                <a:cs typeface="Arial"/>
                <a:sym typeface="Arial"/>
              </a:defRPr>
            </a:pPr>
            <a:r>
              <a:rPr sz="2400" b="1" i="1" dirty="0">
                <a:latin typeface="Times" pitchFamily="2" charset="0"/>
              </a:rPr>
              <a:t> </a:t>
            </a:r>
            <a:endParaRPr sz="2400" b="1" i="1" spc="-1" dirty="0">
              <a:latin typeface="Times" pitchFamily="2" charset="0"/>
            </a:endParaRPr>
          </a:p>
          <a:p>
            <a:pPr marL="238680" indent="-238680">
              <a:defRPr u="sng" spc="-100">
                <a:solidFill>
                  <a:srgbClr val="0000FF"/>
                </a:solidFill>
                <a:uFill>
                  <a:solidFill>
                    <a:srgbClr val="0000FF"/>
                  </a:solidFill>
                </a:uFill>
                <a:latin typeface="Arial"/>
                <a:ea typeface="Arial"/>
                <a:cs typeface="Arial"/>
                <a:sym typeface="Arial"/>
              </a:defRPr>
            </a:pPr>
            <a:r>
              <a:rPr sz="2400" b="1" i="1" dirty="0">
                <a:latin typeface="Times" pitchFamily="2" charset="0"/>
                <a:hlinkClick r:id="rId4"/>
              </a:rPr>
              <a:t>https://www.kaggle.com/datasets/deepcontractor/monkeypox-dataset-dail</a:t>
            </a:r>
            <a:r>
              <a:rPr lang="en-US" sz="2400" b="1" i="1" dirty="0">
                <a:latin typeface="Times" pitchFamily="2" charset="0"/>
                <a:hlinkClick r:id="rId4"/>
              </a:rPr>
              <a:t> </a:t>
            </a:r>
            <a:r>
              <a:rPr sz="2400" b="1" i="1" dirty="0">
                <a:latin typeface="Times" pitchFamily="2" charset="0"/>
                <a:hlinkClick r:id="rId4"/>
              </a:rPr>
              <a:t>updated?select=Daily_Country_Wise_Confirmed_Cases.csv</a:t>
            </a:r>
            <a:endParaRPr sz="2400" b="1" i="1" spc="-1" dirty="0">
              <a:latin typeface="Times" pitchFamily="2" charset="0"/>
            </a:endParaRPr>
          </a:p>
          <a:p>
            <a:pPr marL="238680" indent="-238680">
              <a:defRPr spc="-100">
                <a:latin typeface="Arial"/>
                <a:ea typeface="Arial"/>
                <a:cs typeface="Arial"/>
                <a:sym typeface="Arial"/>
              </a:defRPr>
            </a:pPr>
            <a:r>
              <a:rPr sz="2400" b="1" i="1" dirty="0">
                <a:latin typeface="Times" pitchFamily="2" charset="0"/>
              </a:rPr>
              <a:t> </a:t>
            </a:r>
            <a:endParaRPr sz="2400" b="1" i="1" spc="-1" dirty="0">
              <a:latin typeface="Times" pitchFamily="2" charset="0"/>
            </a:endParaRPr>
          </a:p>
          <a:p>
            <a:pPr marL="238680" indent="-238680">
              <a:defRPr u="sng" spc="-100">
                <a:solidFill>
                  <a:srgbClr val="0000FF"/>
                </a:solidFill>
                <a:uFill>
                  <a:solidFill>
                    <a:srgbClr val="0000FF"/>
                  </a:solidFill>
                </a:uFill>
                <a:latin typeface="Arial"/>
                <a:ea typeface="Arial"/>
                <a:cs typeface="Arial"/>
                <a:sym typeface="Arial"/>
              </a:defRPr>
            </a:pPr>
            <a:r>
              <a:rPr sz="2400" b="1" i="1" dirty="0">
                <a:latin typeface="Times" pitchFamily="2" charset="0"/>
                <a:hlinkClick r:id="rId5"/>
              </a:rPr>
              <a:t>https://www.kaggle.com/code/andrewmvd/monkeypox-cases-analysis/data</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 name="Thank You!"/>
          <p:cNvSpPr txBox="1"/>
          <p:nvPr/>
        </p:nvSpPr>
        <p:spPr>
          <a:xfrm>
            <a:off x="5912279" y="1825560"/>
            <a:ext cx="5778721" cy="3909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nchor="ctr">
            <a:normAutofit/>
          </a:bodyPr>
          <a:lstStyle>
            <a:lvl1pPr algn="ctr">
              <a:lnSpc>
                <a:spcPct val="150000"/>
              </a:lnSpc>
              <a:spcBef>
                <a:spcPts val="1000"/>
              </a:spcBef>
              <a:defRPr sz="5000" spc="-100">
                <a:solidFill>
                  <a:srgbClr val="FFFFFF"/>
                </a:solidFill>
                <a:latin typeface="Arial"/>
                <a:ea typeface="Arial"/>
                <a:cs typeface="Arial"/>
                <a:sym typeface="Arial"/>
              </a:defRPr>
            </a:lvl1pPr>
          </a:lstStyle>
          <a:p>
            <a:r>
              <a:t>Thank You!</a:t>
            </a:r>
          </a:p>
        </p:txBody>
      </p:sp>
      <p:pic>
        <p:nvPicPr>
          <p:cNvPr id="980" name="image13.jpeg" descr="image13.jpeg"/>
          <p:cNvPicPr>
            <a:picLocks noChangeAspect="1"/>
          </p:cNvPicPr>
          <p:nvPr/>
        </p:nvPicPr>
        <p:blipFill>
          <a:blip r:embed="rId2"/>
          <a:stretch>
            <a:fillRect/>
          </a:stretch>
        </p:blipFill>
        <p:spPr>
          <a:xfrm>
            <a:off x="0" y="0"/>
            <a:ext cx="5486400" cy="6858000"/>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tructural Outline"/>
          <p:cNvSpPr txBox="1"/>
          <p:nvPr/>
        </p:nvSpPr>
        <p:spPr>
          <a:xfrm>
            <a:off x="856799" y="-2"/>
            <a:ext cx="10261803" cy="60346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normAutofit/>
          </a:bodyPr>
          <a:lstStyle>
            <a:lvl1pPr>
              <a:lnSpc>
                <a:spcPct val="90000"/>
              </a:lnSpc>
              <a:defRPr sz="3000" spc="-100">
                <a:solidFill>
                  <a:srgbClr val="0096FF"/>
                </a:solidFill>
                <a:latin typeface="Arial"/>
                <a:ea typeface="Arial"/>
                <a:cs typeface="Arial"/>
                <a:sym typeface="Arial"/>
              </a:defRPr>
            </a:lvl1pPr>
          </a:lstStyle>
          <a:p>
            <a:r>
              <a:rPr i="1" dirty="0">
                <a:latin typeface="+mj-lt"/>
              </a:rPr>
              <a:t>Structural Outline</a:t>
            </a:r>
          </a:p>
        </p:txBody>
      </p:sp>
      <p:sp>
        <p:nvSpPr>
          <p:cNvPr id="788" name="Rectangle"/>
          <p:cNvSpPr/>
          <p:nvPr/>
        </p:nvSpPr>
        <p:spPr>
          <a:xfrm>
            <a:off x="1044719" y="2830320"/>
            <a:ext cx="9886682" cy="2895482"/>
          </a:xfrm>
          <a:prstGeom prst="rect">
            <a:avLst/>
          </a:prstGeom>
          <a:solidFill>
            <a:srgbClr val="FFFFFF">
              <a:alpha val="8000"/>
            </a:srgbClr>
          </a:solidFill>
          <a:ln w="139680">
            <a:solidFill>
              <a:srgbClr val="4371C4"/>
            </a:solidFill>
            <a:miter/>
          </a:ln>
        </p:spPr>
        <p:txBody>
          <a:bodyPr lIns="0" tIns="0" rIns="0" bIns="0"/>
          <a:lstStyle/>
          <a:p>
            <a:pPr>
              <a:defRPr>
                <a:latin typeface="Arial"/>
                <a:ea typeface="Arial"/>
                <a:cs typeface="Arial"/>
                <a:sym typeface="Arial"/>
              </a:defRPr>
            </a:pPr>
            <a:endParaRPr/>
          </a:p>
        </p:txBody>
      </p:sp>
      <p:grpSp>
        <p:nvGrpSpPr>
          <p:cNvPr id="791" name="Group"/>
          <p:cNvGrpSpPr/>
          <p:nvPr/>
        </p:nvGrpSpPr>
        <p:grpSpPr>
          <a:xfrm>
            <a:off x="4419719" y="187917"/>
            <a:ext cx="3352324" cy="649446"/>
            <a:chOff x="0" y="-1"/>
            <a:chExt cx="3352322" cy="649444"/>
          </a:xfrm>
        </p:grpSpPr>
        <p:sp>
          <p:nvSpPr>
            <p:cNvPr id="789" name="Rectangle"/>
            <p:cNvSpPr/>
            <p:nvPr/>
          </p:nvSpPr>
          <p:spPr>
            <a:xfrm>
              <a:off x="-1" y="-2"/>
              <a:ext cx="3352323" cy="649446"/>
            </a:xfrm>
            <a:prstGeom prst="rect">
              <a:avLst/>
            </a:prstGeom>
            <a:solidFill>
              <a:srgbClr val="FFFFFF"/>
            </a:solidFill>
            <a:ln w="216000" cap="flat">
              <a:solidFill>
                <a:srgbClr val="4371C4"/>
              </a:solidFill>
              <a:prstDash val="solid"/>
              <a:miter lim="800000"/>
            </a:ln>
            <a:effectLst>
              <a:outerShdw rotWithShape="0">
                <a:srgbClr val="000000">
                  <a:alpha val="0"/>
                </a:srgbClr>
              </a:outerShdw>
            </a:effectLst>
          </p:spPr>
          <p:txBody>
            <a:bodyPr wrap="square" lIns="0" tIns="0" rIns="0" bIns="0" numCol="1" anchor="t">
              <a:noAutofit/>
            </a:bodyPr>
            <a:lstStyle/>
            <a:p>
              <a:pPr algn="ctr">
                <a:defRPr spc="-1">
                  <a:latin typeface="Arial"/>
                  <a:ea typeface="Arial"/>
                  <a:cs typeface="Arial"/>
                  <a:sym typeface="Arial"/>
                </a:defRPr>
              </a:pPr>
              <a:endParaRPr/>
            </a:p>
          </p:txBody>
        </p:sp>
        <p:sp>
          <p:nvSpPr>
            <p:cNvPr id="790" name="ETL PipeLine"/>
            <p:cNvSpPr txBox="1"/>
            <p:nvPr/>
          </p:nvSpPr>
          <p:spPr>
            <a:xfrm>
              <a:off x="152999" y="107999"/>
              <a:ext cx="3046323" cy="43344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52998" tIns="152998" rIns="152998" bIns="152998" numCol="1" anchor="t">
              <a:normAutofit/>
            </a:bodyPr>
            <a:lstStyle>
              <a:lvl1pPr algn="ctr" defTabSz="502919">
                <a:lnSpc>
                  <a:spcPct val="90000"/>
                </a:lnSpc>
                <a:defRPr sz="800" spc="-100">
                  <a:latin typeface="Calibri"/>
                  <a:ea typeface="Calibri"/>
                  <a:cs typeface="Calibri"/>
                  <a:sym typeface="Calibri"/>
                </a:defRPr>
              </a:lvl1pPr>
            </a:lstStyle>
            <a:p>
              <a:r>
                <a:t>ETL PipeLine</a:t>
              </a:r>
            </a:p>
          </p:txBody>
        </p:sp>
      </p:grpSp>
      <p:grpSp>
        <p:nvGrpSpPr>
          <p:cNvPr id="794" name="Group"/>
          <p:cNvGrpSpPr/>
          <p:nvPr/>
        </p:nvGrpSpPr>
        <p:grpSpPr>
          <a:xfrm>
            <a:off x="4419719" y="1451878"/>
            <a:ext cx="3352324" cy="866163"/>
            <a:chOff x="0" y="0"/>
            <a:chExt cx="3352322" cy="866162"/>
          </a:xfrm>
        </p:grpSpPr>
        <p:sp>
          <p:nvSpPr>
            <p:cNvPr id="792" name="Rectangle"/>
            <p:cNvSpPr/>
            <p:nvPr/>
          </p:nvSpPr>
          <p:spPr>
            <a:xfrm>
              <a:off x="-1" y="-1"/>
              <a:ext cx="3352323" cy="866163"/>
            </a:xfrm>
            <a:prstGeom prst="rect">
              <a:avLst/>
            </a:prstGeom>
            <a:solidFill>
              <a:srgbClr val="FFFFFF"/>
            </a:solidFill>
            <a:ln w="216000" cap="flat">
              <a:solidFill>
                <a:srgbClr val="4371C4"/>
              </a:solidFill>
              <a:prstDash val="solid"/>
              <a:miter lim="800000"/>
            </a:ln>
            <a:effectLst>
              <a:outerShdw rotWithShape="0">
                <a:srgbClr val="000000">
                  <a:alpha val="0"/>
                </a:srgbClr>
              </a:outerShdw>
            </a:effectLst>
          </p:spPr>
          <p:txBody>
            <a:bodyPr wrap="square" lIns="0" tIns="0" rIns="0" bIns="0" numCol="1" anchor="t">
              <a:noAutofit/>
            </a:bodyPr>
            <a:lstStyle/>
            <a:p>
              <a:pPr algn="ctr">
                <a:defRPr spc="-1">
                  <a:latin typeface="Arial"/>
                  <a:ea typeface="Arial"/>
                  <a:cs typeface="Arial"/>
                  <a:sym typeface="Arial"/>
                </a:defRPr>
              </a:pPr>
              <a:endParaRPr/>
            </a:p>
          </p:txBody>
        </p:sp>
        <p:sp>
          <p:nvSpPr>
            <p:cNvPr id="793" name="Data Bricks"/>
            <p:cNvSpPr txBox="1"/>
            <p:nvPr/>
          </p:nvSpPr>
          <p:spPr>
            <a:xfrm>
              <a:off x="152999" y="107999"/>
              <a:ext cx="3046323" cy="6501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52998" tIns="152998" rIns="152998" bIns="152998" numCol="1" anchor="t">
              <a:normAutofit/>
            </a:bodyPr>
            <a:lstStyle>
              <a:lvl1pPr algn="ctr">
                <a:defRPr spc="-100">
                  <a:latin typeface="Calibri"/>
                  <a:ea typeface="Calibri"/>
                  <a:cs typeface="Calibri"/>
                  <a:sym typeface="Calibri"/>
                </a:defRPr>
              </a:lvl1pPr>
            </a:lstStyle>
            <a:p>
              <a:r>
                <a:t>Data Bricks </a:t>
              </a:r>
            </a:p>
          </p:txBody>
        </p:sp>
      </p:grpSp>
      <p:grpSp>
        <p:nvGrpSpPr>
          <p:cNvPr id="797" name="Group"/>
          <p:cNvGrpSpPr/>
          <p:nvPr/>
        </p:nvGrpSpPr>
        <p:grpSpPr>
          <a:xfrm>
            <a:off x="1438198" y="3067198"/>
            <a:ext cx="1747444" cy="915845"/>
            <a:chOff x="0" y="-1"/>
            <a:chExt cx="1747442" cy="915844"/>
          </a:xfrm>
        </p:grpSpPr>
        <p:sp>
          <p:nvSpPr>
            <p:cNvPr id="795" name="Rectangle"/>
            <p:cNvSpPr/>
            <p:nvPr/>
          </p:nvSpPr>
          <p:spPr>
            <a:xfrm>
              <a:off x="-1" y="-2"/>
              <a:ext cx="1747444" cy="915845"/>
            </a:xfrm>
            <a:prstGeom prst="rect">
              <a:avLst/>
            </a:prstGeom>
            <a:solidFill>
              <a:srgbClr val="FFFFFF"/>
            </a:solidFill>
            <a:ln w="165240" cap="flat">
              <a:solidFill>
                <a:srgbClr val="365B9C"/>
              </a:solidFill>
              <a:prstDash val="solid"/>
              <a:miter lim="800000"/>
            </a:ln>
            <a:effectLst>
              <a:outerShdw rotWithShape="0">
                <a:srgbClr val="000000">
                  <a:alpha val="0"/>
                </a:srgbClr>
              </a:outerShdw>
            </a:effectLst>
          </p:spPr>
          <p:txBody>
            <a:bodyPr wrap="square" lIns="0" tIns="0" rIns="0" bIns="0" numCol="1" anchor="t">
              <a:noAutofit/>
            </a:bodyPr>
            <a:lstStyle/>
            <a:p>
              <a:pPr algn="ctr">
                <a:defRPr spc="-1">
                  <a:latin typeface="Arial"/>
                  <a:ea typeface="Arial"/>
                  <a:cs typeface="Arial"/>
                  <a:sym typeface="Arial"/>
                </a:defRPr>
              </a:pPr>
              <a:endParaRPr/>
            </a:p>
          </p:txBody>
        </p:sp>
        <p:sp>
          <p:nvSpPr>
            <p:cNvPr id="796" name="Source"/>
            <p:cNvSpPr txBox="1"/>
            <p:nvPr/>
          </p:nvSpPr>
          <p:spPr>
            <a:xfrm>
              <a:off x="127619" y="82619"/>
              <a:ext cx="1492204" cy="75060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7440" tIns="127440" rIns="127440" bIns="127440" numCol="1" anchor="t">
              <a:normAutofit/>
            </a:bodyPr>
            <a:lstStyle>
              <a:lvl1pPr algn="ctr">
                <a:defRPr spc="-100">
                  <a:latin typeface="Calibri"/>
                  <a:ea typeface="Calibri"/>
                  <a:cs typeface="Calibri"/>
                  <a:sym typeface="Calibri"/>
                </a:defRPr>
              </a:lvl1pPr>
            </a:lstStyle>
            <a:p>
              <a:r>
                <a:t>Source</a:t>
              </a:r>
            </a:p>
          </p:txBody>
        </p:sp>
      </p:grpSp>
      <p:grpSp>
        <p:nvGrpSpPr>
          <p:cNvPr id="800" name="Group"/>
          <p:cNvGrpSpPr/>
          <p:nvPr/>
        </p:nvGrpSpPr>
        <p:grpSpPr>
          <a:xfrm>
            <a:off x="4232519" y="3074758"/>
            <a:ext cx="1852562" cy="900724"/>
            <a:chOff x="0" y="0"/>
            <a:chExt cx="1852560" cy="900723"/>
          </a:xfrm>
        </p:grpSpPr>
        <p:sp>
          <p:nvSpPr>
            <p:cNvPr id="798" name="Rectangle"/>
            <p:cNvSpPr/>
            <p:nvPr/>
          </p:nvSpPr>
          <p:spPr>
            <a:xfrm>
              <a:off x="0" y="-1"/>
              <a:ext cx="1852561" cy="900724"/>
            </a:xfrm>
            <a:prstGeom prst="rect">
              <a:avLst/>
            </a:prstGeom>
            <a:solidFill>
              <a:srgbClr val="FFFFFF"/>
            </a:solidFill>
            <a:ln w="228600" cap="flat">
              <a:solidFill>
                <a:srgbClr val="4371C4"/>
              </a:solidFill>
              <a:prstDash val="solid"/>
              <a:miter lim="800000"/>
            </a:ln>
            <a:effectLst>
              <a:outerShdw rotWithShape="0">
                <a:srgbClr val="000000">
                  <a:alpha val="0"/>
                </a:srgbClr>
              </a:outerShdw>
            </a:effectLst>
          </p:spPr>
          <p:txBody>
            <a:bodyPr wrap="square" lIns="0" tIns="0" rIns="0" bIns="0" numCol="1" anchor="t">
              <a:noAutofit/>
            </a:bodyPr>
            <a:lstStyle/>
            <a:p>
              <a:pPr algn="ctr">
                <a:defRPr spc="-1">
                  <a:latin typeface="Arial"/>
                  <a:ea typeface="Arial"/>
                  <a:cs typeface="Arial"/>
                  <a:sym typeface="Arial"/>
                </a:defRPr>
              </a:pPr>
              <a:endParaRPr/>
            </a:p>
          </p:txBody>
        </p:sp>
        <p:sp>
          <p:nvSpPr>
            <p:cNvPr id="799" name="Ingestion"/>
            <p:cNvSpPr txBox="1"/>
            <p:nvPr/>
          </p:nvSpPr>
          <p:spPr>
            <a:xfrm>
              <a:off x="159300" y="114299"/>
              <a:ext cx="1533962" cy="6721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59118" tIns="159118" rIns="159118" bIns="159118" numCol="1" anchor="t">
              <a:normAutofit/>
            </a:bodyPr>
            <a:lstStyle>
              <a:lvl1pPr algn="ctr">
                <a:defRPr spc="-100">
                  <a:latin typeface="Calibri"/>
                  <a:ea typeface="Calibri"/>
                  <a:cs typeface="Calibri"/>
                  <a:sym typeface="Calibri"/>
                </a:defRPr>
              </a:lvl1pPr>
            </a:lstStyle>
            <a:p>
              <a:r>
                <a:t>Ingestion</a:t>
              </a:r>
            </a:p>
          </p:txBody>
        </p:sp>
      </p:grpSp>
      <p:sp>
        <p:nvSpPr>
          <p:cNvPr id="801" name="Line"/>
          <p:cNvSpPr/>
          <p:nvPr/>
        </p:nvSpPr>
        <p:spPr>
          <a:xfrm>
            <a:off x="3252599" y="3525120"/>
            <a:ext cx="875160" cy="1"/>
          </a:xfrm>
          <a:prstGeom prst="line">
            <a:avLst/>
          </a:prstGeom>
          <a:ln w="101520">
            <a:solidFill>
              <a:srgbClr val="4371C4"/>
            </a:solidFill>
            <a:miter/>
            <a:tailEnd type="triangle"/>
          </a:ln>
        </p:spPr>
        <p:txBody>
          <a:bodyPr lIns="45718" tIns="45718" rIns="45718" bIns="45718"/>
          <a:lstStyle/>
          <a:p>
            <a:endParaRPr/>
          </a:p>
        </p:txBody>
      </p:sp>
      <p:grpSp>
        <p:nvGrpSpPr>
          <p:cNvPr id="804" name="Group"/>
          <p:cNvGrpSpPr/>
          <p:nvPr/>
        </p:nvGrpSpPr>
        <p:grpSpPr>
          <a:xfrm>
            <a:off x="7392239" y="3074758"/>
            <a:ext cx="2031484" cy="900724"/>
            <a:chOff x="0" y="0"/>
            <a:chExt cx="2031482" cy="900723"/>
          </a:xfrm>
        </p:grpSpPr>
        <p:sp>
          <p:nvSpPr>
            <p:cNvPr id="802" name="Rectangle"/>
            <p:cNvSpPr/>
            <p:nvPr/>
          </p:nvSpPr>
          <p:spPr>
            <a:xfrm>
              <a:off x="-1" y="-1"/>
              <a:ext cx="2031484" cy="900724"/>
            </a:xfrm>
            <a:prstGeom prst="rect">
              <a:avLst/>
            </a:prstGeom>
            <a:solidFill>
              <a:srgbClr val="FFFFFF"/>
            </a:solidFill>
            <a:ln w="228600" cap="flat">
              <a:solidFill>
                <a:srgbClr val="4371C4"/>
              </a:solidFill>
              <a:prstDash val="solid"/>
              <a:miter lim="800000"/>
            </a:ln>
            <a:effectLst>
              <a:outerShdw rotWithShape="0">
                <a:srgbClr val="000000">
                  <a:alpha val="0"/>
                </a:srgbClr>
              </a:outerShdw>
            </a:effectLst>
          </p:spPr>
          <p:txBody>
            <a:bodyPr wrap="square" lIns="0" tIns="0" rIns="0" bIns="0" numCol="1" anchor="t">
              <a:noAutofit/>
            </a:bodyPr>
            <a:lstStyle/>
            <a:p>
              <a:pPr algn="ctr">
                <a:defRPr sz="1700" spc="-1">
                  <a:latin typeface="Arial"/>
                  <a:ea typeface="Arial"/>
                  <a:cs typeface="Arial"/>
                  <a:sym typeface="Arial"/>
                </a:defRPr>
              </a:pPr>
              <a:endParaRPr/>
            </a:p>
          </p:txBody>
        </p:sp>
        <p:sp>
          <p:nvSpPr>
            <p:cNvPr id="803" name="Data Wrangling"/>
            <p:cNvSpPr txBox="1"/>
            <p:nvPr/>
          </p:nvSpPr>
          <p:spPr>
            <a:xfrm>
              <a:off x="159299" y="114299"/>
              <a:ext cx="1712883" cy="6721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59118" tIns="159118" rIns="159118" bIns="159118" numCol="1" anchor="t">
              <a:normAutofit/>
            </a:bodyPr>
            <a:lstStyle>
              <a:lvl1pPr algn="ctr">
                <a:defRPr sz="1700" spc="-100">
                  <a:latin typeface="Calibri"/>
                  <a:ea typeface="Calibri"/>
                  <a:cs typeface="Calibri"/>
                  <a:sym typeface="Calibri"/>
                </a:defRPr>
              </a:lvl1pPr>
            </a:lstStyle>
            <a:p>
              <a:r>
                <a:t>Data Wrangling</a:t>
              </a:r>
            </a:p>
          </p:txBody>
        </p:sp>
      </p:grpSp>
      <p:sp>
        <p:nvSpPr>
          <p:cNvPr id="805" name="Line"/>
          <p:cNvSpPr/>
          <p:nvPr/>
        </p:nvSpPr>
        <p:spPr>
          <a:xfrm>
            <a:off x="6224039" y="3525119"/>
            <a:ext cx="1113842" cy="3"/>
          </a:xfrm>
          <a:prstGeom prst="line">
            <a:avLst/>
          </a:prstGeom>
          <a:ln w="101520">
            <a:solidFill>
              <a:srgbClr val="4371C4"/>
            </a:solidFill>
            <a:miter/>
            <a:tailEnd type="triangle"/>
          </a:ln>
        </p:spPr>
        <p:txBody>
          <a:bodyPr lIns="45718" tIns="45718" rIns="45718" bIns="45718"/>
          <a:lstStyle/>
          <a:p>
            <a:endParaRPr/>
          </a:p>
        </p:txBody>
      </p:sp>
      <p:grpSp>
        <p:nvGrpSpPr>
          <p:cNvPr id="808" name="Group"/>
          <p:cNvGrpSpPr/>
          <p:nvPr/>
        </p:nvGrpSpPr>
        <p:grpSpPr>
          <a:xfrm>
            <a:off x="7462438" y="4641838"/>
            <a:ext cx="1890723" cy="853563"/>
            <a:chOff x="-1" y="0"/>
            <a:chExt cx="1890722" cy="853562"/>
          </a:xfrm>
        </p:grpSpPr>
        <p:sp>
          <p:nvSpPr>
            <p:cNvPr id="806" name="Rectangle"/>
            <p:cNvSpPr/>
            <p:nvPr/>
          </p:nvSpPr>
          <p:spPr>
            <a:xfrm>
              <a:off x="-2" y="-1"/>
              <a:ext cx="1890724" cy="853563"/>
            </a:xfrm>
            <a:prstGeom prst="rect">
              <a:avLst/>
            </a:prstGeom>
            <a:solidFill>
              <a:srgbClr val="FFFFFF"/>
            </a:solidFill>
            <a:ln w="216000" cap="flat">
              <a:solidFill>
                <a:srgbClr val="4371C4"/>
              </a:solidFill>
              <a:prstDash val="solid"/>
              <a:miter lim="800000"/>
            </a:ln>
            <a:effectLst>
              <a:outerShdw rotWithShape="0">
                <a:srgbClr val="000000">
                  <a:alpha val="0"/>
                </a:srgbClr>
              </a:outerShdw>
            </a:effectLst>
          </p:spPr>
          <p:txBody>
            <a:bodyPr wrap="square" lIns="0" tIns="0" rIns="0" bIns="0" numCol="1" anchor="t">
              <a:noAutofit/>
            </a:bodyPr>
            <a:lstStyle/>
            <a:p>
              <a:pPr algn="ctr">
                <a:defRPr spc="-1">
                  <a:latin typeface="Arial"/>
                  <a:ea typeface="Arial"/>
                  <a:cs typeface="Arial"/>
                  <a:sym typeface="Arial"/>
                </a:defRPr>
              </a:pPr>
              <a:endParaRPr/>
            </a:p>
          </p:txBody>
        </p:sp>
        <p:sp>
          <p:nvSpPr>
            <p:cNvPr id="807" name="Data Cleaning &amp; Preprocessing"/>
            <p:cNvSpPr txBox="1"/>
            <p:nvPr/>
          </p:nvSpPr>
          <p:spPr>
            <a:xfrm>
              <a:off x="152999" y="107999"/>
              <a:ext cx="1584723" cy="6375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52998" tIns="152998" rIns="152998" bIns="152998" numCol="1" anchor="t">
              <a:normAutofit/>
            </a:bodyPr>
            <a:lstStyle>
              <a:lvl1pPr algn="ctr" defTabSz="566927">
                <a:lnSpc>
                  <a:spcPct val="90000"/>
                </a:lnSpc>
                <a:defRPr sz="1100" spc="-100">
                  <a:latin typeface="Calibri"/>
                  <a:ea typeface="Calibri"/>
                  <a:cs typeface="Calibri"/>
                  <a:sym typeface="Calibri"/>
                </a:defRPr>
              </a:lvl1pPr>
            </a:lstStyle>
            <a:p>
              <a:r>
                <a:t>Data Cleaning &amp; Preprocessing </a:t>
              </a:r>
            </a:p>
          </p:txBody>
        </p:sp>
      </p:grpSp>
      <p:grpSp>
        <p:nvGrpSpPr>
          <p:cNvPr id="811" name="Group"/>
          <p:cNvGrpSpPr/>
          <p:nvPr/>
        </p:nvGrpSpPr>
        <p:grpSpPr>
          <a:xfrm>
            <a:off x="4740479" y="4625279"/>
            <a:ext cx="1413723" cy="887043"/>
            <a:chOff x="0" y="0"/>
            <a:chExt cx="1413722" cy="887041"/>
          </a:xfrm>
        </p:grpSpPr>
        <p:sp>
          <p:nvSpPr>
            <p:cNvPr id="809" name="Rectangle"/>
            <p:cNvSpPr/>
            <p:nvPr/>
          </p:nvSpPr>
          <p:spPr>
            <a:xfrm>
              <a:off x="-1" y="-1"/>
              <a:ext cx="1413723" cy="887043"/>
            </a:xfrm>
            <a:prstGeom prst="rect">
              <a:avLst/>
            </a:prstGeom>
            <a:solidFill>
              <a:srgbClr val="FFFFFF"/>
            </a:solidFill>
            <a:ln w="216000" cap="flat">
              <a:solidFill>
                <a:srgbClr val="4371C4"/>
              </a:solidFill>
              <a:prstDash val="solid"/>
              <a:miter lim="800000"/>
            </a:ln>
            <a:effectLst>
              <a:outerShdw rotWithShape="0">
                <a:srgbClr val="000000">
                  <a:alpha val="0"/>
                </a:srgbClr>
              </a:outerShdw>
            </a:effectLst>
          </p:spPr>
          <p:txBody>
            <a:bodyPr wrap="square" lIns="0" tIns="0" rIns="0" bIns="0" numCol="1" anchor="t">
              <a:noAutofit/>
            </a:bodyPr>
            <a:lstStyle/>
            <a:p>
              <a:pPr algn="ctr">
                <a:defRPr spc="-1">
                  <a:latin typeface="Arial"/>
                  <a:ea typeface="Arial"/>
                  <a:cs typeface="Arial"/>
                  <a:sym typeface="Arial"/>
                </a:defRPr>
              </a:pPr>
              <a:endParaRPr/>
            </a:p>
          </p:txBody>
        </p:sp>
        <p:sp>
          <p:nvSpPr>
            <p:cNvPr id="810" name="EDA"/>
            <p:cNvSpPr txBox="1"/>
            <p:nvPr/>
          </p:nvSpPr>
          <p:spPr>
            <a:xfrm>
              <a:off x="152999" y="107999"/>
              <a:ext cx="1107722" cy="67104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52998" tIns="152998" rIns="152998" bIns="152998" numCol="1" anchor="t">
              <a:normAutofit/>
            </a:bodyPr>
            <a:lstStyle>
              <a:lvl1pPr algn="ctr">
                <a:defRPr spc="-100">
                  <a:latin typeface="Calibri"/>
                  <a:ea typeface="Calibri"/>
                  <a:cs typeface="Calibri"/>
                  <a:sym typeface="Calibri"/>
                </a:defRPr>
              </a:lvl1pPr>
            </a:lstStyle>
            <a:p>
              <a:r>
                <a:t>EDA</a:t>
              </a:r>
            </a:p>
          </p:txBody>
        </p:sp>
      </p:grpSp>
      <p:sp>
        <p:nvSpPr>
          <p:cNvPr id="812" name="Line"/>
          <p:cNvSpPr/>
          <p:nvPr/>
        </p:nvSpPr>
        <p:spPr>
          <a:xfrm>
            <a:off x="8407799" y="4047840"/>
            <a:ext cx="2" cy="662042"/>
          </a:xfrm>
          <a:prstGeom prst="line">
            <a:avLst/>
          </a:prstGeom>
          <a:ln w="101520">
            <a:solidFill>
              <a:srgbClr val="4371C4"/>
            </a:solidFill>
            <a:miter/>
            <a:tailEnd type="triangle"/>
          </a:ln>
        </p:spPr>
        <p:txBody>
          <a:bodyPr lIns="45718" tIns="45718" rIns="45718" bIns="45718"/>
          <a:lstStyle/>
          <a:p>
            <a:endParaRPr/>
          </a:p>
        </p:txBody>
      </p:sp>
      <p:sp>
        <p:nvSpPr>
          <p:cNvPr id="813" name="Line"/>
          <p:cNvSpPr/>
          <p:nvPr/>
        </p:nvSpPr>
        <p:spPr>
          <a:xfrm flipH="1">
            <a:off x="6263280" y="5068799"/>
            <a:ext cx="1090082" cy="1"/>
          </a:xfrm>
          <a:prstGeom prst="line">
            <a:avLst/>
          </a:prstGeom>
          <a:ln w="101520">
            <a:solidFill>
              <a:srgbClr val="4371C4"/>
            </a:solidFill>
            <a:miter/>
            <a:tailEnd type="triangle"/>
          </a:ln>
        </p:spPr>
        <p:txBody>
          <a:bodyPr lIns="45718" tIns="45718" rIns="45718" bIns="45718"/>
          <a:lstStyle/>
          <a:p>
            <a:endParaRPr/>
          </a:p>
        </p:txBody>
      </p:sp>
      <p:sp>
        <p:nvSpPr>
          <p:cNvPr id="814" name="Line"/>
          <p:cNvSpPr/>
          <p:nvPr/>
        </p:nvSpPr>
        <p:spPr>
          <a:xfrm>
            <a:off x="6095878" y="880559"/>
            <a:ext cx="3" cy="662043"/>
          </a:xfrm>
          <a:prstGeom prst="line">
            <a:avLst/>
          </a:prstGeom>
          <a:ln w="101520">
            <a:solidFill>
              <a:srgbClr val="4371C4"/>
            </a:solidFill>
            <a:miter/>
            <a:tailEnd type="triangle"/>
          </a:ln>
        </p:spPr>
        <p:txBody>
          <a:bodyPr lIns="45718" tIns="45718" rIns="45718" bIns="45718"/>
          <a:lstStyle/>
          <a:p>
            <a:endParaRPr/>
          </a:p>
        </p:txBody>
      </p:sp>
      <p:sp>
        <p:nvSpPr>
          <p:cNvPr id="815" name="Line"/>
          <p:cNvSpPr/>
          <p:nvPr/>
        </p:nvSpPr>
        <p:spPr>
          <a:xfrm>
            <a:off x="6095879" y="2344679"/>
            <a:ext cx="2" cy="412922"/>
          </a:xfrm>
          <a:prstGeom prst="line">
            <a:avLst/>
          </a:prstGeom>
          <a:ln w="50760">
            <a:solidFill>
              <a:srgbClr val="4371C4"/>
            </a:solidFill>
            <a:miter/>
            <a:tailEnd type="triangle"/>
          </a:ln>
        </p:spPr>
        <p:txBody>
          <a:bodyPr lIns="45718" tIns="45718" rIns="45718" bIns="45718"/>
          <a:lstStyle/>
          <a:p>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COVID-19 Outbreak Analysis"/>
          <p:cNvSpPr txBox="1"/>
          <p:nvPr/>
        </p:nvSpPr>
        <p:spPr>
          <a:xfrm>
            <a:off x="2445196" y="2789554"/>
            <a:ext cx="7385035" cy="612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ct val="90000"/>
              </a:lnSpc>
              <a:defRPr sz="4400" b="1" spc="-100">
                <a:solidFill>
                  <a:srgbClr val="0F73BA"/>
                </a:solidFill>
                <a:latin typeface="+mj-lt"/>
                <a:ea typeface="+mj-ea"/>
                <a:cs typeface="+mj-cs"/>
                <a:sym typeface="Helvetica"/>
              </a:defRPr>
            </a:lvl1pPr>
          </a:lstStyle>
          <a:p>
            <a:r>
              <a:rPr i="1" dirty="0"/>
              <a:t>COVID-19 Outbreak Analysis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Technology Stack"/>
          <p:cNvSpPr txBox="1"/>
          <p:nvPr/>
        </p:nvSpPr>
        <p:spPr>
          <a:xfrm>
            <a:off x="1003316" y="473726"/>
            <a:ext cx="10425602" cy="7855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nchor="b">
            <a:normAutofit/>
          </a:bodyPr>
          <a:lstStyle/>
          <a:p>
            <a:pPr>
              <a:lnSpc>
                <a:spcPct val="90000"/>
              </a:lnSpc>
              <a:defRPr sz="4400" b="1" spc="-100">
                <a:solidFill>
                  <a:srgbClr val="0F73BA"/>
                </a:solidFill>
                <a:latin typeface="+mj-lt"/>
                <a:ea typeface="+mj-ea"/>
                <a:cs typeface="+mj-cs"/>
                <a:sym typeface="Helvetica"/>
              </a:defRPr>
            </a:pPr>
            <a:r>
              <a:rPr i="1" dirty="0"/>
              <a:t>ETL(Data Extraction)</a:t>
            </a:r>
          </a:p>
        </p:txBody>
      </p:sp>
      <p:pic>
        <p:nvPicPr>
          <p:cNvPr id="820" name="Picture 2" descr="Picture 2"/>
          <p:cNvPicPr>
            <a:picLocks noChangeAspect="1"/>
          </p:cNvPicPr>
          <p:nvPr/>
        </p:nvPicPr>
        <p:blipFill>
          <a:blip r:embed="rId2"/>
          <a:stretch>
            <a:fillRect/>
          </a:stretch>
        </p:blipFill>
        <p:spPr>
          <a:xfrm>
            <a:off x="1253684" y="2524278"/>
            <a:ext cx="8783578" cy="2176540"/>
          </a:xfrm>
          <a:prstGeom prst="rect">
            <a:avLst/>
          </a:prstGeom>
          <a:ln w="12700">
            <a:miter lim="400000"/>
          </a:ln>
        </p:spPr>
      </p:pic>
      <p:pic>
        <p:nvPicPr>
          <p:cNvPr id="821" name="Picture 3" descr="Picture 3"/>
          <p:cNvPicPr>
            <a:picLocks noChangeAspect="1"/>
          </p:cNvPicPr>
          <p:nvPr/>
        </p:nvPicPr>
        <p:blipFill>
          <a:blip r:embed="rId3"/>
          <a:stretch>
            <a:fillRect/>
          </a:stretch>
        </p:blipFill>
        <p:spPr>
          <a:xfrm>
            <a:off x="2972355" y="4832120"/>
            <a:ext cx="5880193" cy="1899248"/>
          </a:xfrm>
          <a:prstGeom prst="rect">
            <a:avLst/>
          </a:prstGeom>
          <a:ln w="12700">
            <a:miter lim="400000"/>
          </a:ln>
        </p:spPr>
      </p:pic>
      <p:sp>
        <p:nvSpPr>
          <p:cNvPr id="822" name="TextBox 3"/>
          <p:cNvSpPr txBox="1"/>
          <p:nvPr/>
        </p:nvSpPr>
        <p:spPr>
          <a:xfrm>
            <a:off x="1142444" y="1876634"/>
            <a:ext cx="8483228"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285750" indent="-285750">
              <a:buSzPct val="100000"/>
              <a:buFont typeface="Arial"/>
              <a:buChar char="•"/>
              <a:defRPr b="1">
                <a:latin typeface="Arial"/>
                <a:ea typeface="Arial"/>
                <a:cs typeface="Arial"/>
                <a:sym typeface="Arial"/>
              </a:defRPr>
            </a:pPr>
            <a:r>
              <a:rPr lang="en-US" i="1" dirty="0">
                <a:latin typeface="Times" pitchFamily="2" charset="0"/>
              </a:rPr>
              <a:t>Data Ingestion of world-wide Confirmed, Death &amp; Recovered cases datasets.</a:t>
            </a:r>
          </a:p>
          <a:p>
            <a:pPr marL="285750" indent="-285750">
              <a:buSzPct val="100000"/>
              <a:buFont typeface="Arial"/>
              <a:buChar char="•"/>
              <a:defRPr b="1">
                <a:latin typeface="Arial"/>
                <a:ea typeface="Arial"/>
                <a:cs typeface="Arial"/>
                <a:sym typeface="Arial"/>
              </a:defRPr>
            </a:pPr>
            <a:r>
              <a:rPr lang="en-US" i="1" dirty="0">
                <a:latin typeface="Times" pitchFamily="2" charset="0"/>
              </a:rPr>
              <a:t>Data Wrangling had been done on the Confirmed cases dataset</a:t>
            </a:r>
            <a:r>
              <a:rPr lang="en-US" i="1" dirty="0"/>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Technology Stack"/>
          <p:cNvSpPr txBox="1"/>
          <p:nvPr/>
        </p:nvSpPr>
        <p:spPr>
          <a:xfrm>
            <a:off x="883199" y="430559"/>
            <a:ext cx="10425602" cy="7855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nchor="b">
            <a:normAutofit/>
          </a:bodyPr>
          <a:lstStyle/>
          <a:p>
            <a:pPr>
              <a:lnSpc>
                <a:spcPct val="90000"/>
              </a:lnSpc>
              <a:defRPr sz="4400" spc="-100">
                <a:solidFill>
                  <a:srgbClr val="0F73BA"/>
                </a:solidFill>
                <a:latin typeface="+mj-lt"/>
                <a:ea typeface="+mj-ea"/>
                <a:cs typeface="+mj-cs"/>
                <a:sym typeface="Helvetica"/>
              </a:defRPr>
            </a:pPr>
            <a:r>
              <a:rPr i="1" dirty="0"/>
              <a:t>ETL</a:t>
            </a:r>
            <a:r>
              <a:rPr b="1" i="1" dirty="0"/>
              <a:t>(Data Transformation)</a:t>
            </a:r>
          </a:p>
        </p:txBody>
      </p:sp>
      <p:sp>
        <p:nvSpPr>
          <p:cNvPr id="825" name="Python (PySpark Framework)…"/>
          <p:cNvSpPr txBox="1"/>
          <p:nvPr/>
        </p:nvSpPr>
        <p:spPr>
          <a:xfrm>
            <a:off x="1147679" y="1969920"/>
            <a:ext cx="8914039" cy="43513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normAutofit/>
          </a:bodyPr>
          <a:lstStyle/>
          <a:p>
            <a:pPr>
              <a:defRPr sz="1900" b="1" spc="-100">
                <a:latin typeface="Arial"/>
                <a:ea typeface="Arial"/>
                <a:cs typeface="Arial"/>
                <a:sym typeface="Arial"/>
              </a:defRPr>
            </a:pPr>
            <a:r>
              <a:rPr sz="2000" i="1" dirty="0">
                <a:latin typeface="Times" pitchFamily="2" charset="0"/>
              </a:rPr>
              <a:t>Data Cleaning and Preprocessing</a:t>
            </a:r>
          </a:p>
          <a:p>
            <a:pPr marL="342899" indent="-342899">
              <a:lnSpc>
                <a:spcPct val="110000"/>
              </a:lnSpc>
              <a:spcBef>
                <a:spcPts val="1000"/>
              </a:spcBef>
              <a:buSzPct val="100000"/>
              <a:buFont typeface="Arial"/>
              <a:buChar char="•"/>
              <a:defRPr sz="1900" spc="-100">
                <a:latin typeface="Arial"/>
                <a:ea typeface="Arial"/>
                <a:cs typeface="Arial"/>
                <a:sym typeface="Arial"/>
              </a:defRPr>
            </a:pPr>
            <a:r>
              <a:rPr i="1" dirty="0">
                <a:latin typeface="Times" pitchFamily="2" charset="0"/>
              </a:rPr>
              <a:t>Renaming column names.</a:t>
            </a:r>
          </a:p>
          <a:p>
            <a:pPr marL="342899" indent="-342899">
              <a:lnSpc>
                <a:spcPct val="110000"/>
              </a:lnSpc>
              <a:spcBef>
                <a:spcPts val="1000"/>
              </a:spcBef>
              <a:buSzPct val="100000"/>
              <a:buFont typeface="Arial"/>
              <a:buChar char="•"/>
              <a:defRPr sz="1900" spc="-100">
                <a:latin typeface="Arial"/>
                <a:ea typeface="Arial"/>
                <a:cs typeface="Arial"/>
                <a:sym typeface="Arial"/>
              </a:defRPr>
            </a:pPr>
            <a:r>
              <a:rPr i="1" dirty="0">
                <a:latin typeface="Times" pitchFamily="2" charset="0"/>
              </a:rPr>
              <a:t>Check null values in the dataset and fill those null or missing values as per analysis.</a:t>
            </a:r>
          </a:p>
          <a:p>
            <a:pPr marL="342899" indent="-342899">
              <a:lnSpc>
                <a:spcPct val="110000"/>
              </a:lnSpc>
              <a:spcBef>
                <a:spcPts val="1000"/>
              </a:spcBef>
              <a:buSzPct val="100000"/>
              <a:buFont typeface="Arial"/>
              <a:buChar char="•"/>
              <a:defRPr sz="1900" spc="-100">
                <a:latin typeface="Arial"/>
                <a:ea typeface="Arial"/>
                <a:cs typeface="Arial"/>
                <a:sym typeface="Arial"/>
              </a:defRPr>
            </a:pPr>
            <a:r>
              <a:rPr i="1" dirty="0">
                <a:latin typeface="Times" pitchFamily="2" charset="0"/>
              </a:rPr>
              <a:t>Modifying the datatypes of a dataset.</a:t>
            </a:r>
          </a:p>
          <a:p>
            <a:pPr marL="342899" indent="-342899">
              <a:lnSpc>
                <a:spcPct val="110000"/>
              </a:lnSpc>
              <a:spcBef>
                <a:spcPts val="1000"/>
              </a:spcBef>
              <a:buSzPct val="100000"/>
              <a:buFont typeface="Arial"/>
              <a:buChar char="•"/>
              <a:defRPr sz="1900" spc="-100">
                <a:latin typeface="Arial"/>
                <a:ea typeface="Arial"/>
                <a:cs typeface="Arial"/>
                <a:sym typeface="Arial"/>
              </a:defRPr>
            </a:pPr>
            <a:r>
              <a:rPr i="1" dirty="0">
                <a:latin typeface="Times" pitchFamily="2" charset="0"/>
              </a:rPr>
              <a:t>Removing </a:t>
            </a:r>
            <a:r>
              <a:rPr i="1" dirty="0" err="1">
                <a:latin typeface="Times" pitchFamily="2" charset="0"/>
              </a:rPr>
              <a:t>Uncertainity</a:t>
            </a:r>
            <a:r>
              <a:rPr i="1" dirty="0">
                <a:latin typeface="Times" pitchFamily="2" charset="0"/>
              </a:rPr>
              <a:t> or </a:t>
            </a:r>
            <a:r>
              <a:rPr i="1" dirty="0" err="1">
                <a:latin typeface="Times" pitchFamily="2" charset="0"/>
              </a:rPr>
              <a:t>Inconsistance</a:t>
            </a:r>
            <a:r>
              <a:rPr i="1" dirty="0">
                <a:latin typeface="Times" pitchFamily="2" charset="0"/>
              </a:rPr>
              <a:t> in data</a:t>
            </a:r>
          </a:p>
          <a:p>
            <a:pPr marL="342899" indent="-342899">
              <a:lnSpc>
                <a:spcPct val="110000"/>
              </a:lnSpc>
              <a:spcBef>
                <a:spcPts val="1000"/>
              </a:spcBef>
              <a:buSzPct val="100000"/>
              <a:buFont typeface="Arial"/>
              <a:buChar char="•"/>
              <a:defRPr sz="1900" spc="-100">
                <a:latin typeface="Arial"/>
                <a:ea typeface="Arial"/>
                <a:cs typeface="Arial"/>
                <a:sym typeface="Arial"/>
              </a:defRPr>
            </a:pPr>
            <a:endParaRPr dirty="0"/>
          </a:p>
          <a:p>
            <a:pPr marL="250825" indent="-250825">
              <a:lnSpc>
                <a:spcPct val="110000"/>
              </a:lnSpc>
              <a:spcBef>
                <a:spcPts val="1000"/>
              </a:spcBef>
              <a:defRPr sz="1900" spc="-100">
                <a:latin typeface="Arial"/>
                <a:ea typeface="Arial"/>
                <a:cs typeface="Arial"/>
                <a:sym typeface="Arial"/>
              </a:defRPr>
            </a:pPr>
            <a:endParaRPr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Technology Stack"/>
          <p:cNvSpPr txBox="1"/>
          <p:nvPr/>
        </p:nvSpPr>
        <p:spPr>
          <a:xfrm>
            <a:off x="883199" y="430559"/>
            <a:ext cx="10425602" cy="7855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nchor="b">
            <a:normAutofit/>
          </a:bodyPr>
          <a:lstStyle>
            <a:lvl1pPr>
              <a:lnSpc>
                <a:spcPct val="90000"/>
              </a:lnSpc>
              <a:defRPr sz="4400" b="1" spc="-100">
                <a:solidFill>
                  <a:srgbClr val="0F73BA"/>
                </a:solidFill>
                <a:latin typeface="+mj-lt"/>
                <a:ea typeface="+mj-ea"/>
                <a:cs typeface="+mj-cs"/>
                <a:sym typeface="Helvetica"/>
              </a:defRPr>
            </a:lvl1pPr>
          </a:lstStyle>
          <a:p>
            <a:r>
              <a:rPr i="1" dirty="0"/>
              <a:t>ETL(Data Transformation)</a:t>
            </a:r>
          </a:p>
        </p:txBody>
      </p:sp>
      <p:sp>
        <p:nvSpPr>
          <p:cNvPr id="828" name="Python (PySpark Framework)…"/>
          <p:cNvSpPr txBox="1"/>
          <p:nvPr/>
        </p:nvSpPr>
        <p:spPr>
          <a:xfrm>
            <a:off x="1147679" y="1791935"/>
            <a:ext cx="9481368" cy="48074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normAutofit/>
          </a:bodyPr>
          <a:lstStyle/>
          <a:p>
            <a:pPr>
              <a:defRPr sz="1900" b="1" spc="-100">
                <a:latin typeface="Arial"/>
                <a:ea typeface="Arial"/>
                <a:cs typeface="Arial"/>
                <a:sym typeface="Arial"/>
              </a:defRPr>
            </a:pPr>
            <a:r>
              <a:rPr i="1" dirty="0">
                <a:latin typeface="Times" pitchFamily="2" charset="0"/>
              </a:rPr>
              <a:t>Dataset Information before and after Data Wrangling, Cleaning and Preprocessing</a:t>
            </a:r>
          </a:p>
          <a:p>
            <a:pPr marL="342899" indent="-342899">
              <a:lnSpc>
                <a:spcPct val="110000"/>
              </a:lnSpc>
              <a:spcBef>
                <a:spcPts val="1000"/>
              </a:spcBef>
              <a:buSzPct val="100000"/>
              <a:buFont typeface="Arial"/>
              <a:buChar char="•"/>
              <a:defRPr sz="1900" spc="-100">
                <a:latin typeface="Arial"/>
                <a:ea typeface="Arial"/>
                <a:cs typeface="Arial"/>
                <a:sym typeface="Arial"/>
              </a:defRPr>
            </a:pPr>
            <a:endParaRPr dirty="0"/>
          </a:p>
          <a:p>
            <a:pPr marL="250825" indent="-250825">
              <a:lnSpc>
                <a:spcPct val="110000"/>
              </a:lnSpc>
              <a:spcBef>
                <a:spcPts val="1000"/>
              </a:spcBef>
              <a:defRPr sz="1900" spc="-100">
                <a:latin typeface="Arial"/>
                <a:ea typeface="Arial"/>
                <a:cs typeface="Arial"/>
                <a:sym typeface="Arial"/>
              </a:defRPr>
            </a:pPr>
            <a:endParaRPr dirty="0"/>
          </a:p>
        </p:txBody>
      </p:sp>
      <p:pic>
        <p:nvPicPr>
          <p:cNvPr id="829" name="Picture 2" descr="Picture 2"/>
          <p:cNvPicPr>
            <a:picLocks noChangeAspect="1"/>
          </p:cNvPicPr>
          <p:nvPr/>
        </p:nvPicPr>
        <p:blipFill>
          <a:blip r:embed="rId2"/>
          <a:stretch>
            <a:fillRect/>
          </a:stretch>
        </p:blipFill>
        <p:spPr>
          <a:xfrm>
            <a:off x="2688692" y="2287022"/>
            <a:ext cx="4612048" cy="1177109"/>
          </a:xfrm>
          <a:prstGeom prst="rect">
            <a:avLst/>
          </a:prstGeom>
          <a:ln w="12700">
            <a:miter lim="400000"/>
          </a:ln>
        </p:spPr>
      </p:pic>
      <p:pic>
        <p:nvPicPr>
          <p:cNvPr id="830" name="Picture 3" descr="Picture 3"/>
          <p:cNvPicPr>
            <a:picLocks noChangeAspect="1"/>
          </p:cNvPicPr>
          <p:nvPr/>
        </p:nvPicPr>
        <p:blipFill>
          <a:blip r:embed="rId3"/>
          <a:stretch>
            <a:fillRect/>
          </a:stretch>
        </p:blipFill>
        <p:spPr>
          <a:xfrm>
            <a:off x="1148006" y="3607973"/>
            <a:ext cx="4634295" cy="2990407"/>
          </a:xfrm>
          <a:prstGeom prst="rect">
            <a:avLst/>
          </a:prstGeom>
          <a:ln w="12700">
            <a:miter lim="400000"/>
          </a:ln>
        </p:spPr>
      </p:pic>
      <p:pic>
        <p:nvPicPr>
          <p:cNvPr id="831" name="Picture 4" descr="Picture 4"/>
          <p:cNvPicPr>
            <a:picLocks noChangeAspect="1"/>
          </p:cNvPicPr>
          <p:nvPr/>
        </p:nvPicPr>
        <p:blipFill>
          <a:blip r:embed="rId4"/>
          <a:stretch>
            <a:fillRect/>
          </a:stretch>
        </p:blipFill>
        <p:spPr>
          <a:xfrm>
            <a:off x="5936925" y="3618152"/>
            <a:ext cx="4500807" cy="2986734"/>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Helvetica Neue"/>
        <a:ea typeface="Helvetica Neue"/>
        <a:cs typeface="Helvetica Neu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Helvetica Neue"/>
        <a:ea typeface="Helvetica Neue"/>
        <a:cs typeface="Helvetica Neu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53</TotalTime>
  <Words>1058</Words>
  <Application>Microsoft Macintosh PowerPoint</Application>
  <PresentationFormat>Widescreen</PresentationFormat>
  <Paragraphs>140</Paragraphs>
  <Slides>46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Helvetica</vt:lpstr>
      <vt:lpstr>Helvetica Neue</vt:lpstr>
      <vt:lpstr>Times</vt:lpstr>
      <vt:lpstr>Times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Tummala, Rajesh (UMKC-Student)</cp:lastModifiedBy>
  <cp:revision>11</cp:revision>
  <dcterms:modified xsi:type="dcterms:W3CDTF">2022-12-07T22:14:24Z</dcterms:modified>
</cp:coreProperties>
</file>